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490787"/>
            <a:ext cx="10848975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09687"/>
            <a:ext cx="1135380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0" y="1340768"/>
            <a:ext cx="11563350" cy="521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95400"/>
            <a:ext cx="1156335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340768"/>
            <a:ext cx="1149667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399" y="3212976"/>
            <a:ext cx="1150620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5" y="1340768"/>
            <a:ext cx="1154430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340768"/>
            <a:ext cx="11477625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340768"/>
            <a:ext cx="11468100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" y="1340768"/>
            <a:ext cx="11515725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85875"/>
            <a:ext cx="1144905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" y="1340768"/>
            <a:ext cx="1153477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57312"/>
            <a:ext cx="11487150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71600"/>
            <a:ext cx="115633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0486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268760"/>
            <a:ext cx="1148715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" y="1340768"/>
            <a:ext cx="11534775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90637"/>
            <a:ext cx="11544300" cy="4276725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109980" y="1305500"/>
            <a:ext cx="1062799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8371" y="2132965"/>
            <a:ext cx="1081024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010920" y="3068955"/>
            <a:ext cx="1072769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71855" y="3896995"/>
            <a:ext cx="1086675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8370" y="4778375"/>
            <a:ext cx="1019111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" grpId="0" animBg="1"/>
      <p:bldP spid="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62075"/>
            <a:ext cx="1149667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5" y="1268760"/>
            <a:ext cx="1154430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04925"/>
            <a:ext cx="11525250" cy="424815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894715" y="1261110"/>
            <a:ext cx="108432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35025" y="2132965"/>
            <a:ext cx="1090358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35025" y="2997200"/>
            <a:ext cx="109448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52145" y="3861435"/>
            <a:ext cx="110864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1995" y="4725035"/>
            <a:ext cx="1039749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12" y="1340768"/>
            <a:ext cx="11553825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262" y="1340768"/>
            <a:ext cx="115919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94116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4869160"/>
            <a:ext cx="15841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5703659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04925"/>
            <a:ext cx="115824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1254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07707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78</cp:revision>
  <dcterms:created xsi:type="dcterms:W3CDTF">2015-09-16T06:44:00Z</dcterms:created>
  <dcterms:modified xsi:type="dcterms:W3CDTF">2025-08-26T02:12:53Z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