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63" r:id="rId34"/>
    <p:sldId id="359" r:id="rId35"/>
    <p:sldId id="360" r:id="rId36"/>
    <p:sldId id="361" r:id="rId37"/>
    <p:sldId id="362" r:id="rId38"/>
    <p:sldId id="364" r:id="rId39"/>
    <p:sldId id="365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96752"/>
            <a:ext cx="7219950" cy="885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387" y="3028950"/>
            <a:ext cx="52292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268760"/>
            <a:ext cx="116014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38164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434855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552250"/>
            <a:ext cx="74888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5661248"/>
            <a:ext cx="74888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43037"/>
            <a:ext cx="110394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62075"/>
            <a:ext cx="110680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312" y="1844824"/>
            <a:ext cx="85058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33500"/>
            <a:ext cx="103441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3350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2088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444" y="350827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1444" y="4595664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340768"/>
            <a:ext cx="108299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94416"/>
            <a:ext cx="9753600" cy="604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76275"/>
            <a:ext cx="9991725" cy="6181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67808" y="1718060"/>
            <a:ext cx="54006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3912804"/>
            <a:ext cx="68407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6104688"/>
            <a:ext cx="68407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268760"/>
            <a:ext cx="115728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1268760"/>
            <a:ext cx="115919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340768"/>
            <a:ext cx="1144905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340768"/>
            <a:ext cx="115538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87" y="1268760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340768"/>
            <a:ext cx="11344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7139" y="2537539"/>
            <a:ext cx="9573223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864" y="3364885"/>
            <a:ext cx="10922497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340768"/>
            <a:ext cx="1157287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45024"/>
            <a:ext cx="41910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1412776"/>
            <a:ext cx="112014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47682"/>
            <a:ext cx="59046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36912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93308"/>
            <a:ext cx="9793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28737"/>
            <a:ext cx="114966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4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23975"/>
            <a:ext cx="109251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875" y="1292707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43461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380" y="3609418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875" y="4794220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1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268760"/>
            <a:ext cx="110680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10729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404" y="2465537"/>
            <a:ext cx="108848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404" y="3573016"/>
            <a:ext cx="106211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84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6350"/>
            <a:ext cx="114681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7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268760"/>
            <a:ext cx="109347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371" y="1270134"/>
            <a:ext cx="108775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065" y="2420888"/>
            <a:ext cx="108775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883" y="3573016"/>
            <a:ext cx="108775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371" y="4776900"/>
            <a:ext cx="108775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371" y="5980784"/>
            <a:ext cx="108775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9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90637"/>
            <a:ext cx="110299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31256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209" y="2431248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396" y="3559772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396" y="4688296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8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268760"/>
            <a:ext cx="108764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420888"/>
            <a:ext cx="108764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6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268760"/>
            <a:ext cx="1162050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1685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75" y="3099282"/>
            <a:ext cx="10763250" cy="1743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1025" y="4986954"/>
            <a:ext cx="8534400" cy="1847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19736" y="4986954"/>
            <a:ext cx="792088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4986953"/>
            <a:ext cx="1080120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6093296"/>
            <a:ext cx="1080120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224" y="6091616"/>
            <a:ext cx="1080120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991" y="3274660"/>
            <a:ext cx="8164466" cy="3583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3716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" y="1340768"/>
            <a:ext cx="111347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8925" y="1305510"/>
            <a:ext cx="9576661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32856"/>
            <a:ext cx="10990186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0546" y="4293096"/>
            <a:ext cx="28697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5390468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1405" y="1305510"/>
            <a:ext cx="9576661" cy="61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965" y="2045223"/>
            <a:ext cx="10990186" cy="1099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2025-08-26T02:07:15Z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