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062287"/>
            <a:ext cx="62579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5" y="3140968"/>
            <a:ext cx="114014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7" y="1268760"/>
            <a:ext cx="113061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4" y="4005064"/>
            <a:ext cx="113919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80386"/>
            <a:ext cx="115062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45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9996" y="4005064"/>
            <a:ext cx="107216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69" y="4948436"/>
            <a:ext cx="107216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776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418" y="1381099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668" y="2271784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418" y="3232674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419" y="4170884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340768"/>
            <a:ext cx="114966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12" y="1412776"/>
            <a:ext cx="11020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452" y="1484784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452" y="2461610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452" y="3336359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453" y="4274569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090" y="5189545"/>
            <a:ext cx="107575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268760"/>
            <a:ext cx="109347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403970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941168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94116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1268760"/>
            <a:ext cx="10944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8863" y="2204864"/>
            <a:ext cx="127131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125470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077072"/>
            <a:ext cx="66247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340768"/>
            <a:ext cx="115062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