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</p:sldIdLst>
  <p:sldSz cx="12192000" cy="6858000"/>
  <p:notesSz cx="6858000" cy="9144000"/>
  <p:custDataLst>
    <p:tags r:id="rId6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3105150"/>
            <a:ext cx="88963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1362981"/>
            <a:ext cx="94297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680" y="1304272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680" y="2250241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968" y="3231719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8394" y="4202592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82" y="5184070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04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700" y="1368761"/>
            <a:ext cx="94392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680" y="129539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680" y="2241363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968" y="3222841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8530" y="4182631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03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244295"/>
            <a:ext cx="9991725" cy="4886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988840"/>
            <a:ext cx="10552484" cy="4141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40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519237"/>
            <a:ext cx="100393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61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8" t="3809"/>
          <a:stretch/>
        </p:blipFill>
        <p:spPr>
          <a:xfrm>
            <a:off x="1055440" y="1231436"/>
            <a:ext cx="10084047" cy="4498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17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312775"/>
            <a:ext cx="1003935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662" y="2074515"/>
            <a:ext cx="99726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98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252738"/>
            <a:ext cx="99060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54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491475"/>
            <a:ext cx="100107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4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03" r="31"/>
          <a:stretch/>
        </p:blipFill>
        <p:spPr>
          <a:xfrm>
            <a:off x="1127448" y="1300804"/>
            <a:ext cx="9994642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27687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39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12" y="1643062"/>
            <a:ext cx="95535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80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158"/>
          <a:stretch/>
        </p:blipFill>
        <p:spPr>
          <a:xfrm>
            <a:off x="1095375" y="1268760"/>
            <a:ext cx="10001250" cy="53192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1795462"/>
            <a:ext cx="94964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66250" y="3717032"/>
            <a:ext cx="839830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8912" y="4558481"/>
            <a:ext cx="839830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98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322106"/>
            <a:ext cx="101060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202351"/>
            <a:ext cx="260623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3202351"/>
            <a:ext cx="260623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718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306084"/>
            <a:ext cx="100393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9417" y="3176480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9417" y="4122449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370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00175" y="2049586"/>
            <a:ext cx="9400981" cy="2603550"/>
            <a:chOff x="1400175" y="2557462"/>
            <a:chExt cx="9400981" cy="26035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0175" y="2557462"/>
              <a:ext cx="9391650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81031" y="4437112"/>
              <a:ext cx="8620125" cy="723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759417" y="2920745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59417" y="3866714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54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080" y="1294024"/>
            <a:ext cx="100298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177246"/>
            <a:ext cx="453650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9417" y="3123215"/>
            <a:ext cx="5200679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0533" y="4098037"/>
            <a:ext cx="6136789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26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319466"/>
            <a:ext cx="100869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9417" y="3176480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40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1524000"/>
            <a:ext cx="94107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6838" y="1475906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6838" y="2421875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7348" y="3404587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7348" y="4350556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70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96" t="602"/>
          <a:stretch/>
        </p:blipFill>
        <p:spPr>
          <a:xfrm>
            <a:off x="1155185" y="1152737"/>
            <a:ext cx="9972189" cy="54817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067" y="2066513"/>
            <a:ext cx="10971021" cy="4567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07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804"/>
          <a:stretch/>
        </p:blipFill>
        <p:spPr>
          <a:xfrm>
            <a:off x="1057275" y="1268760"/>
            <a:ext cx="10077450" cy="5303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84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08" t="2153" r="1020"/>
          <a:stretch/>
        </p:blipFill>
        <p:spPr>
          <a:xfrm>
            <a:off x="1091684" y="1222104"/>
            <a:ext cx="10019523" cy="4417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44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312775"/>
            <a:ext cx="99822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331437"/>
            <a:ext cx="10029825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62" y="3191222"/>
            <a:ext cx="1004887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266120"/>
            <a:ext cx="101441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01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316826"/>
            <a:ext cx="100965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7" y="2195986"/>
            <a:ext cx="3168352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59896" y="3140154"/>
            <a:ext cx="6264696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99927" y="4095023"/>
            <a:ext cx="2759969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21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842" y="2246937"/>
            <a:ext cx="752475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79010" y="2159490"/>
            <a:ext cx="381642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3146634"/>
            <a:ext cx="381642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15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030" y="1319466"/>
            <a:ext cx="100679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15506" y="3139984"/>
            <a:ext cx="332631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91178" y="3131106"/>
            <a:ext cx="2520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62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6369"/>
          <a:stretch/>
        </p:blipFill>
        <p:spPr>
          <a:xfrm>
            <a:off x="1057275" y="1285875"/>
            <a:ext cx="10077450" cy="2431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87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3818" t="50773"/>
          <a:stretch/>
        </p:blipFill>
        <p:spPr>
          <a:xfrm>
            <a:off x="1756858" y="1988840"/>
            <a:ext cx="8684975" cy="27429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8812" y="195234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8812" y="2907188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0100" y="3870915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52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1519468"/>
            <a:ext cx="94107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8812" y="336167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8812" y="4316518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6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361" y="1284782"/>
            <a:ext cx="100488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082738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59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773" y="2060848"/>
            <a:ext cx="949642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6623" y="4006771"/>
            <a:ext cx="9610725" cy="78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8812" y="2014490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8812" y="296933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9220" y="3947600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241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1343931"/>
            <a:ext cx="94392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132856"/>
            <a:ext cx="4824536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3079765"/>
            <a:ext cx="4824536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4049454"/>
            <a:ext cx="4824536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57772" y="5013176"/>
            <a:ext cx="4824536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2005982"/>
            <a:ext cx="9563100" cy="2752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8812" y="2014490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8812" y="296933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9220" y="3947600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194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5044"/>
          <a:stretch/>
        </p:blipFill>
        <p:spPr>
          <a:xfrm>
            <a:off x="1100137" y="1232557"/>
            <a:ext cx="9991725" cy="48794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8812" y="2014490"/>
            <a:ext cx="10377748" cy="42228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5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296241"/>
            <a:ext cx="100488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63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928" t="737"/>
          <a:stretch/>
        </p:blipFill>
        <p:spPr>
          <a:xfrm>
            <a:off x="1090952" y="1251751"/>
            <a:ext cx="10031089" cy="5417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76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68" b="60260"/>
          <a:stretch/>
        </p:blipFill>
        <p:spPr>
          <a:xfrm>
            <a:off x="1090613" y="1332528"/>
            <a:ext cx="9973940" cy="2528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38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5400" r="-351" b="-1986"/>
          <a:stretch/>
        </p:blipFill>
        <p:spPr>
          <a:xfrm>
            <a:off x="1090612" y="1305256"/>
            <a:ext cx="10045947" cy="36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5084" y="5157192"/>
            <a:ext cx="79914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07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770"/>
          <a:stretch/>
        </p:blipFill>
        <p:spPr>
          <a:xfrm>
            <a:off x="1100137" y="1340768"/>
            <a:ext cx="9991725" cy="25481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2050"/>
          <a:stretch/>
        </p:blipFill>
        <p:spPr>
          <a:xfrm>
            <a:off x="1100137" y="4005065"/>
            <a:ext cx="9982200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47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254658"/>
            <a:ext cx="100584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5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318" t="1379"/>
          <a:stretch/>
        </p:blipFill>
        <p:spPr>
          <a:xfrm>
            <a:off x="1137310" y="1250857"/>
            <a:ext cx="9925744" cy="45277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14096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80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1676400"/>
            <a:ext cx="94869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15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796" y="1319466"/>
            <a:ext cx="1003935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142561"/>
            <a:ext cx="332631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3284984"/>
            <a:ext cx="332631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1819275"/>
            <a:ext cx="951547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717032"/>
            <a:ext cx="82089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5" y="4437112"/>
            <a:ext cx="82089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746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319483"/>
            <a:ext cx="100012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27687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8374" y="2483346"/>
            <a:ext cx="479107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38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251988"/>
            <a:ext cx="100393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131106"/>
            <a:ext cx="2520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3131106"/>
            <a:ext cx="2520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55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887" y="1267819"/>
            <a:ext cx="100012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3433" y="4085950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3433" y="5040794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08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1464442"/>
            <a:ext cx="93916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5401" y="3348114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" name="矩形 3"/>
          <p:cNvSpPr/>
          <p:nvPr/>
        </p:nvSpPr>
        <p:spPr>
          <a:xfrm>
            <a:off x="1615401" y="4302958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366498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837" y="1325616"/>
            <a:ext cx="100393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5401" y="3136772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5401" y="4091616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5401" y="5052126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2893"/>
          <a:stretch/>
        </p:blipFill>
        <p:spPr>
          <a:xfrm>
            <a:off x="1333500" y="2051970"/>
            <a:ext cx="9525000" cy="26293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77994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932838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893348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338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2267"/>
          <a:stretch/>
        </p:blipFill>
        <p:spPr>
          <a:xfrm>
            <a:off x="1333500" y="2088468"/>
            <a:ext cx="9525000" cy="26642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5802" y="1988840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5802" y="2943684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5802" y="3904194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24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247475"/>
            <a:ext cx="99917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5202" y="1916832"/>
            <a:ext cx="10113366" cy="4248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786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9909" y="1312775"/>
            <a:ext cx="997267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69" b="-1"/>
          <a:stretch/>
        </p:blipFill>
        <p:spPr>
          <a:xfrm>
            <a:off x="1095375" y="1242873"/>
            <a:ext cx="10001250" cy="5345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39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2062938"/>
            <a:ext cx="86106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680" y="2013247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680" y="2959216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968" y="394069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1291473"/>
            <a:ext cx="94202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680" y="3154525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680" y="410049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968" y="5081972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272311"/>
            <a:ext cx="101250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0820" y="413132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0820" y="5077293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15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60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71</cp:revision>
  <dcterms:created xsi:type="dcterms:W3CDTF">2015-09-16T06:44:00Z</dcterms:created>
  <dcterms:modified xsi:type="dcterms:W3CDTF">2025-08-25T09:30:48Z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