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9" d="100"/>
          <a:sy n="89" d="100"/>
        </p:scale>
        <p:origin x="797" y="72"/>
      </p:cViewPr>
      <p:guideLst>
        <p:guide orient="horz" pos="216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350" y="2486025"/>
            <a:ext cx="6591300" cy="18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25" y="1268760"/>
            <a:ext cx="11430000" cy="3933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175" y="1268760"/>
            <a:ext cx="11468100" cy="127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10" y="1268760"/>
            <a:ext cx="11515725" cy="2000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412" y="1268760"/>
            <a:ext cx="11477625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175" y="1268760"/>
            <a:ext cx="11468100" cy="362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837" y="1268760"/>
            <a:ext cx="11534775" cy="3390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175" y="1268760"/>
            <a:ext cx="11468100" cy="2028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037" y="4149080"/>
            <a:ext cx="11382375" cy="18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362" y="1268760"/>
            <a:ext cx="11515725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887" y="1268760"/>
            <a:ext cx="11496675" cy="302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937" y="1268760"/>
            <a:ext cx="11458575" cy="344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74</cp:revision>
  <dcterms:created xsi:type="dcterms:W3CDTF">2015-09-16T06:44:00Z</dcterms:created>
  <dcterms:modified xsi:type="dcterms:W3CDTF">2025-08-24T06:00:08Z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