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4"/>
  </p:notesMasterIdLst>
  <p:handoutMasterIdLst>
    <p:handoutMasterId r:id="rId85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  <p:sldId id="356" r:id="rId35"/>
    <p:sldId id="357" r:id="rId36"/>
    <p:sldId id="358" r:id="rId37"/>
    <p:sldId id="359" r:id="rId38"/>
    <p:sldId id="360" r:id="rId39"/>
    <p:sldId id="361" r:id="rId40"/>
    <p:sldId id="362" r:id="rId41"/>
    <p:sldId id="363" r:id="rId42"/>
    <p:sldId id="364" r:id="rId43"/>
    <p:sldId id="365" r:id="rId44"/>
    <p:sldId id="366" r:id="rId45"/>
    <p:sldId id="367" r:id="rId46"/>
    <p:sldId id="368" r:id="rId47"/>
    <p:sldId id="369" r:id="rId48"/>
    <p:sldId id="370" r:id="rId49"/>
    <p:sldId id="371" r:id="rId50"/>
    <p:sldId id="372" r:id="rId51"/>
    <p:sldId id="373" r:id="rId52"/>
    <p:sldId id="374" r:id="rId53"/>
    <p:sldId id="375" r:id="rId54"/>
    <p:sldId id="376" r:id="rId55"/>
    <p:sldId id="377" r:id="rId56"/>
    <p:sldId id="378" r:id="rId57"/>
    <p:sldId id="379" r:id="rId58"/>
    <p:sldId id="380" r:id="rId59"/>
    <p:sldId id="381" r:id="rId60"/>
    <p:sldId id="382" r:id="rId61"/>
    <p:sldId id="384" r:id="rId62"/>
    <p:sldId id="383" r:id="rId63"/>
    <p:sldId id="385" r:id="rId64"/>
    <p:sldId id="386" r:id="rId65"/>
    <p:sldId id="387" r:id="rId66"/>
    <p:sldId id="388" r:id="rId67"/>
    <p:sldId id="389" r:id="rId68"/>
    <p:sldId id="390" r:id="rId69"/>
    <p:sldId id="391" r:id="rId70"/>
    <p:sldId id="392" r:id="rId71"/>
    <p:sldId id="393" r:id="rId72"/>
    <p:sldId id="394" r:id="rId73"/>
    <p:sldId id="395" r:id="rId74"/>
    <p:sldId id="396" r:id="rId75"/>
    <p:sldId id="397" r:id="rId76"/>
    <p:sldId id="398" r:id="rId77"/>
    <p:sldId id="399" r:id="rId78"/>
    <p:sldId id="400" r:id="rId79"/>
    <p:sldId id="401" r:id="rId80"/>
    <p:sldId id="402" r:id="rId81"/>
    <p:sldId id="403" r:id="rId82"/>
    <p:sldId id="404" r:id="rId83"/>
  </p:sldIdLst>
  <p:sldSz cx="12192000" cy="6858000"/>
  <p:notesSz cx="6858000" cy="9144000"/>
  <p:custDataLst>
    <p:tags r:id="rId8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768"/>
    <p:restoredTop sz="95262" autoAdjust="0"/>
  </p:normalViewPr>
  <p:slideViewPr>
    <p:cSldViewPr showGuides="1">
      <p:cViewPr varScale="1">
        <p:scale>
          <a:sx n="86" d="100"/>
          <a:sy n="86" d="100"/>
        </p:scale>
        <p:origin x="893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notesMaster" Target="notesMasters/notesMaster1.xml"/><Relationship Id="rId89" Type="http://schemas.openxmlformats.org/officeDocument/2006/relationships/theme" Target="theme/theme1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5" Type="http://schemas.openxmlformats.org/officeDocument/2006/relationships/slide" Target="slides/slide4.xml"/><Relationship Id="rId90" Type="http://schemas.openxmlformats.org/officeDocument/2006/relationships/tableStyles" Target="tableStyles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presProps" Target="presProps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1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1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1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1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1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1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1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1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1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1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1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1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1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6.png"/><Relationship Id="rId1" Type="http://schemas.openxmlformats.org/officeDocument/2006/relationships/slideLayout" Target="../slideLayouts/slideLayout1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7.png"/><Relationship Id="rId1" Type="http://schemas.openxmlformats.org/officeDocument/2006/relationships/slideLayout" Target="../slideLayouts/slideLayout1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8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90787" y="3133725"/>
            <a:ext cx="7210425" cy="590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95412" y="1475906"/>
            <a:ext cx="9401175" cy="2676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35238" y="2384392"/>
            <a:ext cx="10552484" cy="6424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35238" y="3348113"/>
            <a:ext cx="10552484" cy="6424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40494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71090" y="1537045"/>
            <a:ext cx="9391650" cy="36290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839416" y="2384392"/>
            <a:ext cx="10552484" cy="6424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39416" y="3321483"/>
            <a:ext cx="10552484" cy="6424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80704" y="4320717"/>
            <a:ext cx="10552484" cy="6424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2030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7931" y="1507757"/>
            <a:ext cx="9391650" cy="2695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2391043"/>
            <a:ext cx="10552484" cy="6424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3337011"/>
            <a:ext cx="10552484" cy="6424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3407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603" t="2751"/>
          <a:stretch/>
        </p:blipFill>
        <p:spPr>
          <a:xfrm>
            <a:off x="1100814" y="1242874"/>
            <a:ext cx="9997752" cy="359403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94634" y="4860282"/>
            <a:ext cx="9391650" cy="16668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104112" y="3090507"/>
            <a:ext cx="4104456" cy="6120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423592" y="4058543"/>
            <a:ext cx="1008112" cy="6120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192344" y="4836908"/>
            <a:ext cx="2448272" cy="6120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495600" y="5804944"/>
            <a:ext cx="7128792" cy="6120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16117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1562" y="1281292"/>
            <a:ext cx="10048875" cy="5505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18227" y="4091617"/>
            <a:ext cx="8721061" cy="6424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518227" y="5028708"/>
            <a:ext cx="8721061" cy="6424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559515" y="5992433"/>
            <a:ext cx="8721061" cy="6424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11730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2521" y="1493662"/>
            <a:ext cx="9420225" cy="2676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89812" y="2403132"/>
            <a:ext cx="8721061" cy="6424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189812" y="3340223"/>
            <a:ext cx="8721061" cy="6424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39847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462" t="654"/>
          <a:stretch/>
        </p:blipFill>
        <p:spPr>
          <a:xfrm>
            <a:off x="1109692" y="1205630"/>
            <a:ext cx="9983464" cy="362423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45982" y="5085184"/>
            <a:ext cx="9439275" cy="16287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565790" y="3071016"/>
            <a:ext cx="3210730" cy="6120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925830" y="4039424"/>
            <a:ext cx="3210730" cy="6120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120336" y="5007832"/>
            <a:ext cx="2448272" cy="6120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495600" y="5949280"/>
            <a:ext cx="3024336" cy="6120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35448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53526"/>
          <a:stretch/>
        </p:blipFill>
        <p:spPr>
          <a:xfrm>
            <a:off x="1085850" y="1308083"/>
            <a:ext cx="10020300" cy="26249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647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14069" t="52848"/>
          <a:stretch/>
        </p:blipFill>
        <p:spPr>
          <a:xfrm>
            <a:off x="1802154" y="2043092"/>
            <a:ext cx="8610550" cy="266331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30097" y="1952344"/>
            <a:ext cx="9593167" cy="6424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30097" y="2942699"/>
            <a:ext cx="9593167" cy="6424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71385" y="3941933"/>
            <a:ext cx="9593167" cy="6424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9399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90650" y="1516635"/>
            <a:ext cx="9410700" cy="2695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39897" y="2399921"/>
            <a:ext cx="9593167" cy="6424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39897" y="3416910"/>
            <a:ext cx="9593167" cy="6424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58058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16669"/>
          <a:stretch/>
        </p:blipFill>
        <p:spPr>
          <a:xfrm>
            <a:off x="1071562" y="1241898"/>
            <a:ext cx="10048875" cy="463537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320136" y="3068960"/>
            <a:ext cx="2448272" cy="6120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112224" y="4005064"/>
            <a:ext cx="2448272" cy="6120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365570" y="5013176"/>
            <a:ext cx="4770990" cy="6120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34002"/>
          <a:stretch/>
        </p:blipFill>
        <p:spPr>
          <a:xfrm>
            <a:off x="1233487" y="1241408"/>
            <a:ext cx="9725025" cy="377176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176120" y="3225708"/>
            <a:ext cx="3348372" cy="5544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528048" y="4221088"/>
            <a:ext cx="3348372" cy="5544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09857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14512" y="2231498"/>
            <a:ext cx="8562975" cy="1790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60096" y="2231498"/>
            <a:ext cx="3348372" cy="5544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60096" y="3212976"/>
            <a:ext cx="3348372" cy="5544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27180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1087" y="1323012"/>
            <a:ext cx="10029825" cy="3676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071664" y="3284984"/>
            <a:ext cx="1296144" cy="5544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951984" y="3284984"/>
            <a:ext cx="1296144" cy="5544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256240" y="3284984"/>
            <a:ext cx="2854672" cy="5544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423592" y="4293096"/>
            <a:ext cx="2854672" cy="5544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53700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19275" y="2214726"/>
            <a:ext cx="8553450" cy="1733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071664" y="3240594"/>
            <a:ext cx="1296144" cy="5544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951984" y="3240594"/>
            <a:ext cx="1296144" cy="5544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256240" y="3240594"/>
            <a:ext cx="2854672" cy="5544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05487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0763" y="1322028"/>
            <a:ext cx="8620125" cy="47815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6672064" y="2276872"/>
            <a:ext cx="2088232" cy="5544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686592" y="3284984"/>
            <a:ext cx="1649768" cy="5544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600056" y="4293096"/>
            <a:ext cx="1649768" cy="5544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744072" y="5326164"/>
            <a:ext cx="2016223" cy="5544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82639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3159" y="1323012"/>
            <a:ext cx="10067925" cy="2552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14080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43075" y="2057400"/>
            <a:ext cx="8705850" cy="2743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21046" y="2004369"/>
            <a:ext cx="10552484" cy="6424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21046" y="2994724"/>
            <a:ext cx="10552484" cy="6424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62334" y="4002836"/>
            <a:ext cx="10552484" cy="6424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77069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8262" y="1511418"/>
            <a:ext cx="9515475" cy="2733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21046" y="2402148"/>
            <a:ext cx="10552484" cy="6424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21046" y="3410259"/>
            <a:ext cx="10552484" cy="6424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13923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1180" r="1899"/>
          <a:stretch/>
        </p:blipFill>
        <p:spPr>
          <a:xfrm>
            <a:off x="1199456" y="1233248"/>
            <a:ext cx="9721080" cy="3762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256240" y="3068960"/>
            <a:ext cx="3348372" cy="6984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>
        <p:nvSpPr>
          <p:cNvPr id="4" name="矩形 3"/>
          <p:cNvSpPr/>
          <p:nvPr/>
        </p:nvSpPr>
        <p:spPr>
          <a:xfrm>
            <a:off x="8112224" y="4032291"/>
            <a:ext cx="3348372" cy="6984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19480788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66837" y="1520296"/>
            <a:ext cx="9458325" cy="3686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951984" y="1340768"/>
            <a:ext cx="3348372" cy="6984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951984" y="2348880"/>
            <a:ext cx="3348372" cy="6984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476790" y="3363383"/>
            <a:ext cx="3348372" cy="6984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207568" y="4365104"/>
            <a:ext cx="5760640" cy="6984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38467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/>
          <a:srcRect b="36601"/>
          <a:stretch/>
        </p:blipFill>
        <p:spPr>
          <a:xfrm>
            <a:off x="1364896" y="1493662"/>
            <a:ext cx="9515475" cy="3617243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752184" y="1493662"/>
            <a:ext cx="2592288" cy="6120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312024" y="2420888"/>
            <a:ext cx="2592288" cy="6120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647728" y="3392996"/>
            <a:ext cx="2592288" cy="6120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888088" y="4350382"/>
            <a:ext cx="2592288" cy="6120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23071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367402"/>
            <a:ext cx="9115425" cy="2657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27666" y="3306594"/>
            <a:ext cx="1296144" cy="5544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007986" y="3306594"/>
            <a:ext cx="1296144" cy="5544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312242" y="3306594"/>
            <a:ext cx="2854672" cy="5544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64478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2310" y="1331890"/>
            <a:ext cx="8086725" cy="27336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6672064" y="2348880"/>
            <a:ext cx="1440160" cy="5544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248128" y="3284984"/>
            <a:ext cx="1440160" cy="5544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77235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7787" y="1964498"/>
            <a:ext cx="9496425" cy="2724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040216" y="1964498"/>
            <a:ext cx="2952328" cy="6120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575720" y="2907127"/>
            <a:ext cx="1728192" cy="6120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104112" y="3861048"/>
            <a:ext cx="3240360" cy="6120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50133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1936907"/>
            <a:ext cx="8905875" cy="2752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168008" y="1936907"/>
            <a:ext cx="3240360" cy="6120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096000" y="2924944"/>
            <a:ext cx="2160240" cy="6120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312024" y="3853966"/>
            <a:ext cx="3600400" cy="6120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52162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6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46307"/>
          <a:stretch/>
        </p:blipFill>
        <p:spPr>
          <a:xfrm>
            <a:off x="1055440" y="1314134"/>
            <a:ext cx="10029825" cy="25469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91541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14359" t="62801"/>
          <a:stretch/>
        </p:blipFill>
        <p:spPr>
          <a:xfrm>
            <a:off x="1809060" y="2074654"/>
            <a:ext cx="8589665" cy="176448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09060" y="4077072"/>
            <a:ext cx="8658225" cy="17526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535099" y="2013247"/>
            <a:ext cx="9593167" cy="6424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535099" y="3003602"/>
            <a:ext cx="9593167" cy="6424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576387" y="4020592"/>
            <a:ext cx="9593167" cy="6424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604007" y="5008238"/>
            <a:ext cx="9593167" cy="6424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86207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81125" y="1517038"/>
            <a:ext cx="9429750" cy="3676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35099" y="2435433"/>
            <a:ext cx="9593167" cy="6424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35099" y="3425788"/>
            <a:ext cx="9593167" cy="6424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576387" y="4425022"/>
            <a:ext cx="9593167" cy="6424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98757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9556" y="1530158"/>
            <a:ext cx="9477375" cy="2686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35099" y="2435433"/>
            <a:ext cx="9593167" cy="6424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35099" y="3425788"/>
            <a:ext cx="9593167" cy="6424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45242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878"/>
          <a:stretch/>
        </p:blipFill>
        <p:spPr>
          <a:xfrm>
            <a:off x="1104900" y="1268745"/>
            <a:ext cx="9982200" cy="462628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896200" y="3079765"/>
            <a:ext cx="3348372" cy="6984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943872" y="4098682"/>
            <a:ext cx="6192688" cy="6984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207568" y="5085184"/>
            <a:ext cx="3348372" cy="6984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9638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95412" y="1511418"/>
            <a:ext cx="9401175" cy="4686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832304" y="1386142"/>
            <a:ext cx="2304256" cy="6984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207568" y="2372644"/>
            <a:ext cx="4104456" cy="6984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807968" y="3356992"/>
            <a:ext cx="2808312" cy="6984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487392" y="4365104"/>
            <a:ext cx="2304256" cy="6984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862656" y="5351606"/>
            <a:ext cx="4104456" cy="6984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1594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30924" y="1466203"/>
            <a:ext cx="9401175" cy="3943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83827" y="1466203"/>
            <a:ext cx="2448272" cy="6120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75520" y="2628034"/>
            <a:ext cx="2448272" cy="6120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131511" y="3573016"/>
            <a:ext cx="2448272" cy="6120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960096" y="4491284"/>
            <a:ext cx="2448272" cy="6120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15329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61228" y="1512402"/>
            <a:ext cx="7448550" cy="17526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456040" y="1412776"/>
            <a:ext cx="2808312" cy="6984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097978" y="2365523"/>
            <a:ext cx="2808312" cy="6984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0241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6562" y="1564686"/>
            <a:ext cx="9191625" cy="27241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127666" y="3521634"/>
            <a:ext cx="1296144" cy="5544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007986" y="3521634"/>
            <a:ext cx="1296144" cy="5544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312242" y="3521634"/>
            <a:ext cx="2854672" cy="5544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897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2295" y="1562451"/>
            <a:ext cx="9553575" cy="461962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7032104" y="2532262"/>
            <a:ext cx="3096344" cy="5544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835008" y="3502073"/>
            <a:ext cx="3645367" cy="5544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025205" y="4487914"/>
            <a:ext cx="3823323" cy="5544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503712" y="5473755"/>
            <a:ext cx="5616624" cy="5544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32821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5520" y="2430388"/>
            <a:ext cx="6829425" cy="17907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6116238" y="2453323"/>
            <a:ext cx="1491930" cy="5544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620294" y="3429000"/>
            <a:ext cx="1491930" cy="5544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68538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59122" y="2438644"/>
            <a:ext cx="8067675" cy="1790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844430" y="2438644"/>
            <a:ext cx="1491930" cy="5544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858248" y="3429000"/>
            <a:ext cx="1491930" cy="5544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5999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5678" y="1539480"/>
            <a:ext cx="10058400" cy="3752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22656" y="3501008"/>
            <a:ext cx="9593167" cy="6424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22656" y="4535753"/>
            <a:ext cx="9593167" cy="6424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15742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539168"/>
            <a:ext cx="9467850" cy="3886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21046" y="2438644"/>
            <a:ext cx="10552484" cy="6424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21046" y="3473389"/>
            <a:ext cx="10552484" cy="6424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21046" y="3472651"/>
            <a:ext cx="10552484" cy="6424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21046" y="4507396"/>
            <a:ext cx="10552484" cy="6424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5690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0612" y="1259882"/>
            <a:ext cx="10010775" cy="3762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42057" y="3217048"/>
            <a:ext cx="2759330" cy="6120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135560" y="4257092"/>
            <a:ext cx="3408584" cy="6120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44811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66837" y="1328392"/>
            <a:ext cx="9458325" cy="4972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445630" y="1250512"/>
            <a:ext cx="2448272" cy="6120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31504" y="2279899"/>
            <a:ext cx="3024336" cy="6120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221494" y="3284984"/>
            <a:ext cx="2448272" cy="6120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960096" y="4293096"/>
            <a:ext cx="2448272" cy="6120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807968" y="5346586"/>
            <a:ext cx="3096344" cy="6120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75393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52550" y="1333878"/>
            <a:ext cx="9486900" cy="4876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176120" y="1268760"/>
            <a:ext cx="1872208" cy="6120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287688" y="2276872"/>
            <a:ext cx="1872208" cy="6120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023992" y="3339236"/>
            <a:ext cx="4815458" cy="6120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631504" y="4351541"/>
            <a:ext cx="4815458" cy="6120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896200" y="5353472"/>
            <a:ext cx="2376264" cy="6120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35591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8725" y="1340768"/>
            <a:ext cx="9734550" cy="2628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07568" y="3176972"/>
            <a:ext cx="1440160" cy="6120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087888" y="3176480"/>
            <a:ext cx="1440160" cy="6120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752184" y="3176972"/>
            <a:ext cx="2952328" cy="6120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47543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324103"/>
            <a:ext cx="10077450" cy="3743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040216" y="1268760"/>
            <a:ext cx="3096344" cy="6120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593256" y="4395592"/>
            <a:ext cx="1296144" cy="5544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473576" y="4395592"/>
            <a:ext cx="1296144" cy="5544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777832" y="4395592"/>
            <a:ext cx="1918568" cy="5544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98472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63369" y="1340768"/>
            <a:ext cx="9429750" cy="1762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79968" y="3397008"/>
            <a:ext cx="8562975" cy="1733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593256" y="2333994"/>
            <a:ext cx="1296144" cy="5544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473576" y="2333994"/>
            <a:ext cx="1296144" cy="5544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777832" y="2333994"/>
            <a:ext cx="2854672" cy="5544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577464" y="4365104"/>
            <a:ext cx="1296144" cy="5544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457784" y="4365104"/>
            <a:ext cx="1296144" cy="5544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762040" y="4365104"/>
            <a:ext cx="2854672" cy="5544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46477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4900" y="1547812"/>
            <a:ext cx="9982200" cy="3762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752184" y="2564904"/>
            <a:ext cx="1008112" cy="5544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768408" y="3501008"/>
            <a:ext cx="1008112" cy="5544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096000" y="4509120"/>
            <a:ext cx="1008112" cy="5544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49433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09028" y="2547937"/>
            <a:ext cx="8096250" cy="17621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752184" y="2564904"/>
            <a:ext cx="1656184" cy="5544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28248" y="3501008"/>
            <a:ext cx="1075196" cy="5544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45786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9593" y="1530158"/>
            <a:ext cx="10039350" cy="2495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84907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6887" y="1504950"/>
            <a:ext cx="8658225" cy="3848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58812" y="1484784"/>
            <a:ext cx="10552484" cy="6424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58812" y="2484017"/>
            <a:ext cx="10552484" cy="6424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00100" y="3483251"/>
            <a:ext cx="10552484" cy="6424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58812" y="4471418"/>
            <a:ext cx="10552484" cy="6424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54101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3445" y="1502540"/>
            <a:ext cx="9363075" cy="1590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20373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2125" y="1439610"/>
            <a:ext cx="8667750" cy="4743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58812" y="1401892"/>
            <a:ext cx="10552484" cy="6424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58812" y="2401125"/>
            <a:ext cx="10552484" cy="6424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00100" y="3400359"/>
            <a:ext cx="10552484" cy="6424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58812" y="4388526"/>
            <a:ext cx="10552484" cy="6424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23392" y="5373216"/>
            <a:ext cx="10552484" cy="6424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54578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76362" y="1225527"/>
            <a:ext cx="9439275" cy="4714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248128" y="3079765"/>
            <a:ext cx="3348372" cy="6984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07768" y="4005064"/>
            <a:ext cx="3348372" cy="6984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273773" y="5034786"/>
            <a:ext cx="3348372" cy="6984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33643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43050" y="1543050"/>
            <a:ext cx="9105900" cy="3771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00056" y="1395020"/>
            <a:ext cx="3348372" cy="6984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968208" y="2348880"/>
            <a:ext cx="3348372" cy="6984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096000" y="3345365"/>
            <a:ext cx="3348372" cy="6984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392144" y="4360080"/>
            <a:ext cx="3348372" cy="6984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87168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025"/>
          <a:stretch/>
        </p:blipFill>
        <p:spPr>
          <a:xfrm>
            <a:off x="1190578" y="1349646"/>
            <a:ext cx="9563100" cy="440259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88288" y="2276872"/>
            <a:ext cx="2448272" cy="6120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367808" y="3244908"/>
            <a:ext cx="3024336" cy="6120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968208" y="4172134"/>
            <a:ext cx="2880320" cy="6120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647728" y="5140170"/>
            <a:ext cx="3024336" cy="6120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97750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16126" y="1502540"/>
            <a:ext cx="9448800" cy="4638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40416" y="1412776"/>
            <a:ext cx="1368152" cy="6120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351584" y="2420888"/>
            <a:ext cx="3024336" cy="6120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032104" y="3402366"/>
            <a:ext cx="3456384" cy="6120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744072" y="4365104"/>
            <a:ext cx="3456384" cy="6120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608934" y="5320199"/>
            <a:ext cx="3456384" cy="6120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54149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31878" y="1495776"/>
            <a:ext cx="9420225" cy="4686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303912" y="1466044"/>
            <a:ext cx="3456384" cy="6120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528048" y="2420888"/>
            <a:ext cx="3456384" cy="6120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575720" y="3394965"/>
            <a:ext cx="3456384" cy="6120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735616" y="4356226"/>
            <a:ext cx="1896888" cy="6120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528048" y="5315008"/>
            <a:ext cx="1896888" cy="6120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22561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65045" y="1528570"/>
            <a:ext cx="9382125" cy="4610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336360" y="1448780"/>
            <a:ext cx="1896888" cy="6120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248128" y="2424468"/>
            <a:ext cx="3985120" cy="6120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557744" y="3392504"/>
            <a:ext cx="3024336" cy="6120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636552" y="4337486"/>
            <a:ext cx="3985120" cy="6120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299684" y="5319456"/>
            <a:ext cx="3985120" cy="6120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27522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1137" y="1529174"/>
            <a:ext cx="9229725" cy="2686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57352" y="3446756"/>
            <a:ext cx="1296144" cy="5544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337672" y="3446756"/>
            <a:ext cx="1296144" cy="5544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641928" y="3446756"/>
            <a:ext cx="1846560" cy="5544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35608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8456" y="1502540"/>
            <a:ext cx="8610600" cy="3667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15680" y="2475140"/>
            <a:ext cx="1296144" cy="5544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096000" y="2475140"/>
            <a:ext cx="1296144" cy="5544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400256" y="2475140"/>
            <a:ext cx="1846560" cy="5544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287688" y="4391738"/>
            <a:ext cx="1296144" cy="5544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168008" y="4391738"/>
            <a:ext cx="1296144" cy="5544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472264" y="4391738"/>
            <a:ext cx="1846560" cy="5544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48294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6228" y="1555808"/>
            <a:ext cx="9410700" cy="2705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176120" y="2492896"/>
            <a:ext cx="2880320" cy="5544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536160" y="3449957"/>
            <a:ext cx="2880320" cy="5544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39749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9225" y="1382613"/>
            <a:ext cx="9353550" cy="4638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456040" y="1382613"/>
            <a:ext cx="3312368" cy="5544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403099" y="2348880"/>
            <a:ext cx="1656184" cy="5544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462951" y="3356992"/>
            <a:ext cx="3312368" cy="5544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824192" y="4293096"/>
            <a:ext cx="3312368" cy="5544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503712" y="5301208"/>
            <a:ext cx="6840760" cy="5544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41368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62075" y="1439410"/>
            <a:ext cx="9467850" cy="1809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4462" y="3391985"/>
            <a:ext cx="9363075" cy="25527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312024" y="1439410"/>
            <a:ext cx="3600400" cy="5544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877238" y="2420888"/>
            <a:ext cx="3600400" cy="5544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845682" y="3391985"/>
            <a:ext cx="2922726" cy="5544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989697" y="4293096"/>
            <a:ext cx="3840228" cy="5544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287688" y="5301208"/>
            <a:ext cx="1656184" cy="5544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31808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33512" y="1475906"/>
            <a:ext cx="9324975" cy="44291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104112" y="1475906"/>
            <a:ext cx="2952328" cy="5544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112224" y="2420888"/>
            <a:ext cx="2304256" cy="5544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528048" y="3365870"/>
            <a:ext cx="1872208" cy="5544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032104" y="4310852"/>
            <a:ext cx="2808312" cy="5544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287688" y="5301208"/>
            <a:ext cx="4176464" cy="5544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20585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3806" y="1517296"/>
            <a:ext cx="10048875" cy="3876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00100" y="3560927"/>
            <a:ext cx="10552484" cy="6424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00100" y="4595672"/>
            <a:ext cx="10552484" cy="6424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11774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3206" y="2543394"/>
            <a:ext cx="8801100" cy="1695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72064" y="2543394"/>
            <a:ext cx="2952328" cy="6120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744072" y="3501008"/>
            <a:ext cx="3384376" cy="6120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5060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76362" y="1340768"/>
            <a:ext cx="9439275" cy="4933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30097" y="3381399"/>
            <a:ext cx="9593167" cy="6424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30097" y="4416144"/>
            <a:ext cx="9593167" cy="6424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71385" y="5459768"/>
            <a:ext cx="9593167" cy="6424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65049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/>
          <a:srcRect t="1809"/>
          <a:stretch/>
        </p:blipFill>
        <p:spPr>
          <a:xfrm>
            <a:off x="1071562" y="1268760"/>
            <a:ext cx="10048875" cy="3909442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384032" y="3186342"/>
            <a:ext cx="3348372" cy="6984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879976" y="4248610"/>
            <a:ext cx="3348372" cy="6984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41580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90650" y="1268760"/>
            <a:ext cx="9410700" cy="5124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680176" y="1178996"/>
            <a:ext cx="3348372" cy="6984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75520" y="2204864"/>
            <a:ext cx="3348372" cy="6984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065432" y="3284984"/>
            <a:ext cx="3348372" cy="6984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504152" y="4356226"/>
            <a:ext cx="3348372" cy="6984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256240" y="5400834"/>
            <a:ext cx="3348372" cy="6984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01423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72247" y="1314134"/>
            <a:ext cx="9429750" cy="4038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888088" y="1182850"/>
            <a:ext cx="3960440" cy="6984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82666" y="2231498"/>
            <a:ext cx="3348372" cy="6984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968208" y="3267792"/>
            <a:ext cx="2232248" cy="6984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400256" y="4347348"/>
            <a:ext cx="2232248" cy="6984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7716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6456" y="1521280"/>
            <a:ext cx="10134600" cy="2705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99656" y="3501008"/>
            <a:ext cx="1296144" cy="5544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879976" y="3501008"/>
            <a:ext cx="1296144" cy="5544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184232" y="3501008"/>
            <a:ext cx="2854672" cy="5544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15971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464" r="1"/>
          <a:stretch/>
        </p:blipFill>
        <p:spPr>
          <a:xfrm>
            <a:off x="1415480" y="1277638"/>
            <a:ext cx="9404920" cy="2705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65264" y="2288620"/>
            <a:ext cx="1296144" cy="5544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45584" y="2288620"/>
            <a:ext cx="1296144" cy="5544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849840" y="2288620"/>
            <a:ext cx="3070696" cy="5544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207568" y="3299602"/>
            <a:ext cx="5642272" cy="5544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06915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3196" y="1558631"/>
            <a:ext cx="9144000" cy="37052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6096000" y="2492896"/>
            <a:ext cx="2854672" cy="5544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600056" y="3501008"/>
            <a:ext cx="1584176" cy="5544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328248" y="4437112"/>
            <a:ext cx="1584176" cy="5544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72901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95412" y="1971084"/>
            <a:ext cx="9401175" cy="273367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9264352" y="1923804"/>
            <a:ext cx="1656184" cy="5544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575720" y="2979260"/>
            <a:ext cx="1368152" cy="5544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384032" y="3861048"/>
            <a:ext cx="2232248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59955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1496423"/>
            <a:ext cx="8639175" cy="4676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9776" y="2348880"/>
            <a:ext cx="1512168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384032" y="3411489"/>
            <a:ext cx="1512168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888088" y="4432303"/>
            <a:ext cx="1512168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735960" y="5326555"/>
            <a:ext cx="1512168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05281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21215" y="1441381"/>
            <a:ext cx="8905875" cy="3705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80176" y="1340768"/>
            <a:ext cx="2232248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431704" y="2348880"/>
            <a:ext cx="936104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64400" y="3307057"/>
            <a:ext cx="2562689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59696" y="4365104"/>
            <a:ext cx="936104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0255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3512" y="1590675"/>
            <a:ext cx="8477250" cy="3676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00056" y="1590675"/>
            <a:ext cx="2880320" cy="6120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765054" y="2564904"/>
            <a:ext cx="2448272" cy="6120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444574" y="3532940"/>
            <a:ext cx="2147370" cy="6120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672064" y="4437112"/>
            <a:ext cx="2880320" cy="6120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78872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54264"/>
          <a:stretch/>
        </p:blipFill>
        <p:spPr>
          <a:xfrm>
            <a:off x="1062684" y="1570128"/>
            <a:ext cx="10048875" cy="25789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9731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85937" y="1934319"/>
            <a:ext cx="8620125" cy="2790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3972" y="1871458"/>
            <a:ext cx="9593167" cy="6424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3972" y="2870691"/>
            <a:ext cx="9593167" cy="6424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95260" y="3852169"/>
            <a:ext cx="9593167" cy="6424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83885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81125" y="2020044"/>
            <a:ext cx="9429750" cy="2705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15610" y="2907188"/>
            <a:ext cx="9593167" cy="6424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15610" y="3906421"/>
            <a:ext cx="9593167" cy="6424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89991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5886" y="1331890"/>
            <a:ext cx="10020300" cy="2571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80791" y="4149080"/>
            <a:ext cx="8582025" cy="8477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44116" y="3149846"/>
            <a:ext cx="10552484" cy="6424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44116" y="4149079"/>
            <a:ext cx="10552484" cy="6424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61595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69</TotalTime>
  <Words>0</Words>
  <Application>Microsoft Office PowerPoint</Application>
  <PresentationFormat>宽屏</PresentationFormat>
  <Paragraphs>0</Paragraphs>
  <Slides>82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82</vt:i4>
      </vt:variant>
    </vt:vector>
  </HeadingPairs>
  <TitlesOfParts>
    <vt:vector size="86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邓我杨名</cp:lastModifiedBy>
  <cp:revision>73</cp:revision>
  <dcterms:created xsi:type="dcterms:W3CDTF">2015-09-16T06:44:00Z</dcterms:created>
  <dcterms:modified xsi:type="dcterms:W3CDTF">2025-08-25T08:43:38Z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