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2652712"/>
            <a:ext cx="6200775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647950"/>
            <a:ext cx="11020425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632545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2632545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645024"/>
            <a:ext cx="10334748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4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20" y="1243594"/>
            <a:ext cx="112966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8840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6538" y="1988840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3007860"/>
            <a:ext cx="2160240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4023726"/>
            <a:ext cx="936104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13240" y="4023726"/>
            <a:ext cx="1846855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59967" y="5047978"/>
            <a:ext cx="4308041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30" y="1303444"/>
            <a:ext cx="111442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45889" y="122474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87" y="1288691"/>
            <a:ext cx="113347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728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06625"/>
            <a:ext cx="113347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627783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174450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686931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199490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703" y="1284782"/>
            <a:ext cx="1041082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26" y="2267541"/>
            <a:ext cx="11039475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204982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2705127"/>
            <a:ext cx="2815669" cy="381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9848" y="3165712"/>
            <a:ext cx="7928237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9" y="3678193"/>
            <a:ext cx="2952328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4076"/>
            <a:ext cx="113157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19470"/>
            <a:ext cx="110490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556792"/>
            <a:ext cx="750327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103459"/>
            <a:ext cx="6982416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096953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5712" y="3634289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146770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74593"/>
            <a:ext cx="113442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2025-08-25T06:35:37Z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