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2628900"/>
            <a:ext cx="812482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44824"/>
            <a:ext cx="11039475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53548" y="1691477"/>
            <a:ext cx="20410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736913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27424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79606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433661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39" y="1253067"/>
            <a:ext cx="113347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4462" y="193813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448999"/>
            <a:ext cx="24482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4658" y="2964908"/>
            <a:ext cx="24482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2239" y="4058528"/>
            <a:ext cx="42615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1502" y="5589240"/>
            <a:ext cx="624867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37" y="1340768"/>
            <a:ext cx="100488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88" y="3861048"/>
            <a:ext cx="624867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72376"/>
            <a:ext cx="113252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12397"/>
            <a:ext cx="142413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283654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12" y="481165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7282"/>
            <a:ext cx="113157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42188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779524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92005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804564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70" y="1228506"/>
            <a:ext cx="11325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90700"/>
            <a:ext cx="110013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132856"/>
            <a:ext cx="30243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14284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712" y="4562466"/>
            <a:ext cx="11607732" cy="394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6680"/>
          <a:stretch/>
        </p:blipFill>
        <p:spPr>
          <a:xfrm>
            <a:off x="414337" y="1363531"/>
            <a:ext cx="11363325" cy="3793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4522"/>
          <a:stretch/>
        </p:blipFill>
        <p:spPr>
          <a:xfrm>
            <a:off x="414337" y="2276872"/>
            <a:ext cx="11363325" cy="212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2025-08-25T05:43:23Z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