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9" d="100"/>
          <a:sy n="89" d="100"/>
        </p:scale>
        <p:origin x="797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3028950"/>
            <a:ext cx="52959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762" y="1268760"/>
            <a:ext cx="104489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599" y="2348880"/>
            <a:ext cx="10001250" cy="3000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3421414"/>
            <a:ext cx="87672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4592" y="4581128"/>
            <a:ext cx="87672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362" y="1340768"/>
            <a:ext cx="99917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3616" y="2438140"/>
            <a:ext cx="87672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6624" y="3597854"/>
            <a:ext cx="87672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1268760"/>
            <a:ext cx="108394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01008"/>
            <a:ext cx="940239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8568" y="4643470"/>
            <a:ext cx="1001938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8568" y="5785932"/>
            <a:ext cx="1001938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4650" y="2060847"/>
            <a:ext cx="11487150" cy="4132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268760"/>
            <a:ext cx="1154430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012" y="1268760"/>
            <a:ext cx="873442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1012" y="4653136"/>
            <a:ext cx="93821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7277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09687"/>
            <a:ext cx="108108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49289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29337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75" y="1988840"/>
            <a:ext cx="1146810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550" y="1276530"/>
            <a:ext cx="10039350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12" y="1268760"/>
            <a:ext cx="9953625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736" y="3193002"/>
            <a:ext cx="10848975" cy="365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3125470"/>
            <a:ext cx="95770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830" y="4186584"/>
            <a:ext cx="11116793" cy="2636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7" y="1268760"/>
            <a:ext cx="107727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312" y="1296696"/>
            <a:ext cx="100298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8266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713" y="2485153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521" y="3691330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521" y="490570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433" y="6099563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2062"/>
            <a:ext cx="1137285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37" y="1268760"/>
            <a:ext cx="10848975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7" y="1268760"/>
            <a:ext cx="1081087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268760"/>
            <a:ext cx="108013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866900"/>
            <a:ext cx="559117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2562225"/>
            <a:ext cx="9991725" cy="4295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22918" y="189035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312" y="1268760"/>
            <a:ext cx="10029825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075" y="1268760"/>
            <a:ext cx="1002030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869160"/>
            <a:ext cx="4638675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813280"/>
            <a:ext cx="33843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2025-08-25T06:42:08Z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