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2605087"/>
            <a:ext cx="805815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14" y="1250098"/>
            <a:ext cx="113347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98884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9648" y="198884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3136" y="1988840"/>
            <a:ext cx="9714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739" y="2527580"/>
            <a:ext cx="9714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3601009"/>
            <a:ext cx="9714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78200" y="3601009"/>
            <a:ext cx="9714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42625" y="4130418"/>
            <a:ext cx="22451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62165" y="4685745"/>
            <a:ext cx="9714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04312" y="4685268"/>
            <a:ext cx="9714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25139"/>
            <a:ext cx="113061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0729" y="1700808"/>
            <a:ext cx="1686831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5377" y="1700808"/>
            <a:ext cx="1686831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2584" y="1704806"/>
            <a:ext cx="1686831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76020" y="28889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6186" y="4938528"/>
            <a:ext cx="758214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49" y="1322106"/>
            <a:ext cx="1140142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7969" y="2492895"/>
            <a:ext cx="1152128" cy="318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8277" y="2996952"/>
            <a:ext cx="1152128" cy="318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2619"/>
            <a:ext cx="111347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464903"/>
            <a:ext cx="110966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34165"/>
            <a:ext cx="10297144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033" y="3599494"/>
            <a:ext cx="10552484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76" y="1259735"/>
            <a:ext cx="113538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78678"/>
            <a:ext cx="109823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94113"/>
            <a:ext cx="109823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4" y="1162068"/>
            <a:ext cx="259228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4835" y="1691160"/>
            <a:ext cx="813571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2725581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5712" y="3290910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3812722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4334612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352" y="4847171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352" y="5387723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2025-08-25T06:02:41Z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