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447925"/>
            <a:ext cx="660082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3429000"/>
            <a:ext cx="115062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33" y="1265856"/>
            <a:ext cx="11044784" cy="5526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309687"/>
            <a:ext cx="114871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340768"/>
            <a:ext cx="115062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2025-08-25T06:44:47Z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