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54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3057525"/>
            <a:ext cx="79152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42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9824"/>
          <a:stretch/>
        </p:blipFill>
        <p:spPr>
          <a:xfrm>
            <a:off x="260350" y="2636912"/>
            <a:ext cx="11715750" cy="13681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0424" y="2612496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77454"/>
            <a:ext cx="105131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3353"/>
          <a:stretch/>
        </p:blipFill>
        <p:spPr>
          <a:xfrm>
            <a:off x="260350" y="1277638"/>
            <a:ext cx="11715750" cy="302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14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12" y="1268760"/>
            <a:ext cx="116300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11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5589240"/>
            <a:ext cx="113347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2707934"/>
            <a:ext cx="113919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340768"/>
            <a:ext cx="1143000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340768"/>
            <a:ext cx="1150620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340768"/>
            <a:ext cx="1138237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58" y="2204864"/>
            <a:ext cx="116395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1271619"/>
            <a:ext cx="83051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870" y="2141737"/>
            <a:ext cx="112892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628" y="3034577"/>
            <a:ext cx="81369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76362"/>
            <a:ext cx="11515725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210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2924944"/>
            <a:ext cx="11089232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" y="1268760"/>
            <a:ext cx="1157287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918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439" y="1311754"/>
            <a:ext cx="108588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183609"/>
            <a:ext cx="1091984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947" y="3006924"/>
            <a:ext cx="109607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861" y="3942401"/>
            <a:ext cx="1110280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490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489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040082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001802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8723" y="3861048"/>
            <a:ext cx="896997" cy="689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585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061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94073"/>
            <a:ext cx="10906125" cy="2466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9976" y="1408918"/>
            <a:ext cx="56166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2192776"/>
            <a:ext cx="9937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111619"/>
            <a:ext cx="56166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3068960"/>
            <a:ext cx="1086802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62" y="1268760"/>
            <a:ext cx="114395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22294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2025-08-26T02:11:11Z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