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55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057525"/>
            <a:ext cx="84486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340768"/>
            <a:ext cx="10858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40768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0312" y="2202117"/>
            <a:ext cx="329014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104964"/>
            <a:ext cx="5256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999570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6137" y="4869160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9215"/>
          <a:stretch/>
        </p:blipFill>
        <p:spPr>
          <a:xfrm>
            <a:off x="465137" y="2420889"/>
            <a:ext cx="11306175" cy="18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20888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388945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2223680"/>
            <a:ext cx="10915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838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50" y="490733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3617"/>
          <a:stretch/>
        </p:blipFill>
        <p:spPr>
          <a:xfrm>
            <a:off x="305333" y="1314134"/>
            <a:ext cx="11306175" cy="670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76350"/>
            <a:ext cx="10915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466" y="30689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592" y="397654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718" y="488142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0637"/>
            <a:ext cx="11553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08217"/>
            <a:ext cx="36724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0539" y="3108217"/>
            <a:ext cx="35481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684"/>
          <a:stretch/>
        </p:blipFill>
        <p:spPr>
          <a:xfrm>
            <a:off x="407368" y="1340768"/>
            <a:ext cx="11239500" cy="17281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94216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2375063"/>
            <a:ext cx="11477625" cy="444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5163772"/>
            <a:ext cx="108616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277" y="6057333"/>
            <a:ext cx="1086882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61916" b="-1"/>
          <a:stretch/>
        </p:blipFill>
        <p:spPr>
          <a:xfrm>
            <a:off x="407368" y="1242126"/>
            <a:ext cx="11239500" cy="1189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" y="1268760"/>
            <a:ext cx="10982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86012"/>
            <a:ext cx="111541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100" y="2227396"/>
            <a:ext cx="111541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100" y="3159515"/>
            <a:ext cx="111466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73" y="4077072"/>
            <a:ext cx="111541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273" y="5035708"/>
            <a:ext cx="111541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67827"/>
            <a:ext cx="111541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3108218"/>
            <a:ext cx="110872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15801"/>
            <a:ext cx="110872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80" y="4982180"/>
            <a:ext cx="110798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68760"/>
            <a:ext cx="11315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04864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143827"/>
            <a:ext cx="36004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079931"/>
            <a:ext cx="36004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4950059"/>
            <a:ext cx="153439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340768"/>
            <a:ext cx="113538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12976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4141" y="3212976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340768"/>
            <a:ext cx="11420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5134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095" y="409432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7" y="1340768"/>
            <a:ext cx="105060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87" y="315134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226" y="409088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26" y="5013176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523" y="312547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649" y="403305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7" y="1300771"/>
            <a:ext cx="10582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087" y="12687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213" y="216771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213" y="312547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904" y="407891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493102" cy="467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059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17032"/>
            <a:ext cx="752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717032"/>
            <a:ext cx="752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8005" y="4653136"/>
            <a:ext cx="752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565" y="4653136"/>
            <a:ext cx="10797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5532686"/>
            <a:ext cx="752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5532686"/>
            <a:ext cx="11850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126876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0108" y="2132856"/>
            <a:ext cx="125042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9915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3125470"/>
            <a:ext cx="99529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0776" y="31176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458466"/>
            <a:ext cx="1086802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340768"/>
            <a:ext cx="94886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212" y="2212211"/>
            <a:ext cx="108680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211" y="2881095"/>
            <a:ext cx="108680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25" y="1251004"/>
            <a:ext cx="113823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0408" y="2223824"/>
            <a:ext cx="46805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8360" y="3123212"/>
            <a:ext cx="49685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5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3742" y="2204864"/>
            <a:ext cx="16504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125470"/>
            <a:ext cx="16504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061725"/>
            <a:ext cx="16504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8258" y="4982180"/>
            <a:ext cx="245404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5918284"/>
            <a:ext cx="245404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52537"/>
            <a:ext cx="10887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9969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9400" y="3861048"/>
            <a:ext cx="12446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6128" y="4869160"/>
            <a:ext cx="12446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2025-08-26T03:21:23Z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