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10001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587" y="2605087"/>
            <a:ext cx="81248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494"/>
          <a:stretch/>
        </p:blipFill>
        <p:spPr>
          <a:xfrm>
            <a:off x="451758" y="1258757"/>
            <a:ext cx="11307164" cy="4429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59696" y="196122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1961222"/>
            <a:ext cx="21602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2492896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432" y="3013920"/>
            <a:ext cx="23762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23792" y="3013920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3872" y="3534944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07768" y="4066618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56334" y="4598292"/>
            <a:ext cx="935610" cy="443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07768" y="5129966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28" y="1370343"/>
            <a:ext cx="113157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4468" y="1303285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0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3067050"/>
            <a:ext cx="11058525" cy="72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5716" y="2961684"/>
            <a:ext cx="1074363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3429000"/>
            <a:ext cx="11607732" cy="442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46" y="1377264"/>
            <a:ext cx="113061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96" y="5013176"/>
            <a:ext cx="1098232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3861048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5760" y="3861048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7472" y="4863414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5930540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47" y="1247128"/>
            <a:ext cx="113347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348880"/>
            <a:ext cx="110966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31498"/>
            <a:ext cx="21602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231498"/>
            <a:ext cx="21602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81164"/>
            <a:ext cx="108048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776" y="3856983"/>
            <a:ext cx="10804896" cy="405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06" y="1376280"/>
            <a:ext cx="113157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02" y="1727917"/>
            <a:ext cx="110013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592500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1571517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673515"/>
            <a:ext cx="1088765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5792" y="4267370"/>
            <a:ext cx="10887652" cy="40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82276"/>
            <a:ext cx="10887652" cy="40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313952"/>
            <a:ext cx="10887652" cy="40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15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2025-08-25T05:37:27Z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