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5" r:id="rId38"/>
    <p:sldId id="363" r:id="rId39"/>
    <p:sldId id="364" r:id="rId40"/>
    <p:sldId id="36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086100"/>
            <a:ext cx="8686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62" y="1268760"/>
            <a:ext cx="100679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12976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4810" y="3206030"/>
            <a:ext cx="46085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662" y="1268760"/>
            <a:ext cx="9763125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1340768"/>
            <a:ext cx="98679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37" y="1268760"/>
            <a:ext cx="10086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76328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14908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4450"/>
            <a:ext cx="115157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799"/>
            <a:ext cx="1143000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" y="2132856"/>
            <a:ext cx="114204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" y="1268760"/>
            <a:ext cx="11306175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57300"/>
            <a:ext cx="11382375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1795"/>
            <a:ext cx="1137285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312745"/>
            <a:ext cx="1140142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69860"/>
            <a:ext cx="10864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10864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145"/>
            <a:ext cx="11458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614" y="1272708"/>
            <a:ext cx="108372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613" y="2245202"/>
            <a:ext cx="108372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27424"/>
            <a:ext cx="108372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668" y="4149969"/>
            <a:ext cx="108372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75" y="1268760"/>
            <a:ext cx="10096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7" y="122979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7" y="2166385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363" y="312547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363" y="4062057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5365" y="503415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7363" y="598217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5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5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62" y="1268760"/>
            <a:ext cx="100679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7000" y="124114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7000" y="2191853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596" y="312547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262" y="4059087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262" y="501858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125470"/>
            <a:ext cx="1090275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20" y="4040576"/>
            <a:ext cx="1090275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4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322994"/>
            <a:ext cx="114585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22994"/>
            <a:ext cx="1087320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612" y="2231498"/>
            <a:ext cx="1087320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3183739"/>
            <a:ext cx="1087320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4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0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404" y="125422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236" y="220486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37" y="3182491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519" y="411646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233" y="5050437"/>
            <a:ext cx="1122140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4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268760"/>
            <a:ext cx="110680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87" y="1268760"/>
            <a:ext cx="10963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404" y="125422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236" y="220486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37" y="3182491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519" y="4116464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233" y="5050437"/>
            <a:ext cx="108854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80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80386"/>
            <a:ext cx="109442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268760"/>
            <a:ext cx="109347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12976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212976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265" y="4214525"/>
            <a:ext cx="93644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149080"/>
            <a:ext cx="762457" cy="667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9300" y="4149080"/>
            <a:ext cx="78488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