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2"/>
    <p:sldId id="328" r:id="rId3"/>
    <p:sldId id="329" r:id="rId4"/>
    <p:sldId id="330" r:id="rId5"/>
    <p:sldId id="332" r:id="rId6"/>
    <p:sldId id="331" r:id="rId7"/>
    <p:sldId id="333" r:id="rId8"/>
    <p:sldId id="367" r:id="rId9"/>
    <p:sldId id="334" r:id="rId10"/>
    <p:sldId id="335" r:id="rId11"/>
    <p:sldId id="336" r:id="rId12"/>
    <p:sldId id="337" r:id="rId13"/>
    <p:sldId id="338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6" r:id="rId22"/>
    <p:sldId id="347" r:id="rId23"/>
    <p:sldId id="348" r:id="rId24"/>
    <p:sldId id="349" r:id="rId25"/>
    <p:sldId id="350" r:id="rId26"/>
    <p:sldId id="351" r:id="rId27"/>
    <p:sldId id="352" r:id="rId28"/>
    <p:sldId id="353" r:id="rId29"/>
    <p:sldId id="354" r:id="rId30"/>
    <p:sldId id="355" r:id="rId31"/>
    <p:sldId id="356" r:id="rId32"/>
    <p:sldId id="357" r:id="rId33"/>
    <p:sldId id="358" r:id="rId34"/>
    <p:sldId id="359" r:id="rId35"/>
    <p:sldId id="360" r:id="rId36"/>
    <p:sldId id="361" r:id="rId37"/>
    <p:sldId id="362" r:id="rId38"/>
    <p:sldId id="363" r:id="rId39"/>
    <p:sldId id="364" r:id="rId40"/>
    <p:sldId id="365" r:id="rId41"/>
    <p:sldId id="366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3225" y="3067050"/>
            <a:ext cx="630555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500" y="1268760"/>
            <a:ext cx="10839450" cy="2647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15680" y="328626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2875" y="1268760"/>
            <a:ext cx="9410700" cy="363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962" y="1268760"/>
            <a:ext cx="1105852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14229" y="1340768"/>
            <a:ext cx="9566215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5228" y="2105726"/>
            <a:ext cx="11149403" cy="32736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450" y="1268760"/>
            <a:ext cx="10877550" cy="475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737" y="1268760"/>
            <a:ext cx="10086975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6718" y="3162647"/>
            <a:ext cx="10020300" cy="2714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4590" y="6048375"/>
            <a:ext cx="989647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4262" y="1268760"/>
            <a:ext cx="100679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240460"/>
            <a:ext cx="18352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6320" y="324046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96400" y="4246966"/>
            <a:ext cx="1455787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5229200"/>
            <a:ext cx="93610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44072" y="5263704"/>
            <a:ext cx="216024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25" y="1268760"/>
            <a:ext cx="11430000" cy="4048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50" y="1268760"/>
            <a:ext cx="11410950" cy="542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562" y="1268760"/>
            <a:ext cx="11363325" cy="5400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50" y="1268760"/>
            <a:ext cx="11410950" cy="542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937" y="1268760"/>
            <a:ext cx="11458575" cy="4019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937" y="1268760"/>
            <a:ext cx="11458575" cy="350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136" y="5013176"/>
            <a:ext cx="11306175" cy="16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087" y="1263593"/>
            <a:ext cx="11344275" cy="553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562" y="1268760"/>
            <a:ext cx="11363325" cy="5353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037" y="1268760"/>
            <a:ext cx="11382375" cy="536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937" y="1268760"/>
            <a:ext cx="11458575" cy="16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325" y="1268760"/>
            <a:ext cx="11353800" cy="537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25" y="1268760"/>
            <a:ext cx="11430000" cy="529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087" y="1268760"/>
            <a:ext cx="11344275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037" y="3140968"/>
            <a:ext cx="11382375" cy="3400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562" y="1268760"/>
            <a:ext cx="11363325" cy="536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037" y="1268760"/>
            <a:ext cx="11382375" cy="539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275" y="1268760"/>
            <a:ext cx="11391900" cy="524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325" y="1268760"/>
            <a:ext cx="11353800" cy="254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937" y="1268760"/>
            <a:ext cx="114585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20486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737" y="1268760"/>
            <a:ext cx="10848975" cy="539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0" y="1268760"/>
            <a:ext cx="10763250" cy="2476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450" y="3861048"/>
            <a:ext cx="10877550" cy="2867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36918" y="3832033"/>
            <a:ext cx="9577064" cy="28960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509120"/>
            <a:ext cx="5184576" cy="2218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562" y="1268760"/>
            <a:ext cx="11363325" cy="1552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400" y="3190875"/>
            <a:ext cx="10915650" cy="3667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67518" y="3120896"/>
            <a:ext cx="1094173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0400" y="4097496"/>
            <a:ext cx="1094173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1445" y="5137946"/>
            <a:ext cx="1093445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0830" y="6082321"/>
            <a:ext cx="1094173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027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650" y="1268760"/>
            <a:ext cx="114871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239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450" y="1412776"/>
            <a:ext cx="108775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12776"/>
            <a:ext cx="1094173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290" y="2389376"/>
            <a:ext cx="1094173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7995" y="3365976"/>
            <a:ext cx="1093445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0720" y="4374201"/>
            <a:ext cx="1094173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760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00" y="1412776"/>
            <a:ext cx="1091565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12776"/>
            <a:ext cx="1094173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290" y="2389376"/>
            <a:ext cx="1094173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7995" y="3365976"/>
            <a:ext cx="1093445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064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412" y="1268760"/>
            <a:ext cx="11477625" cy="4733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4245" y="3247991"/>
            <a:ext cx="1094173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299301"/>
            <a:ext cx="1094173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7121" y="5275901"/>
            <a:ext cx="1093445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622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150" y="1340768"/>
            <a:ext cx="1110615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7360" y="1342172"/>
            <a:ext cx="1094173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0242" y="2345406"/>
            <a:ext cx="1094173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7947" y="3322006"/>
            <a:ext cx="1093445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0672" y="4330231"/>
            <a:ext cx="1094173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643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162" y="1268760"/>
            <a:ext cx="10906125" cy="458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512" y="1268760"/>
            <a:ext cx="114014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4526" y="3240981"/>
            <a:ext cx="1094173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252085"/>
            <a:ext cx="1094173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4482" y="5263189"/>
            <a:ext cx="1093445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76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50" y="1340768"/>
            <a:ext cx="1095375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286012"/>
            <a:ext cx="1094173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290" y="2262612"/>
            <a:ext cx="1094173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7995" y="3273716"/>
            <a:ext cx="1093445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907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737" y="1268760"/>
            <a:ext cx="10848975" cy="3762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43672" y="321297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88288" y="3212976"/>
            <a:ext cx="1041013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43671" y="4221088"/>
            <a:ext cx="129614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20336" y="4221088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112" y="1268760"/>
            <a:ext cx="10944225" cy="3686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11624" y="2204864"/>
            <a:ext cx="360040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40216" y="321297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39816" y="4221088"/>
            <a:ext cx="244827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4442"/>
          <a:stretch/>
        </p:blipFill>
        <p:spPr>
          <a:xfrm>
            <a:off x="374650" y="2204864"/>
            <a:ext cx="11487150" cy="16561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2175849"/>
            <a:ext cx="158417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3288"/>
          <a:stretch/>
        </p:blipFill>
        <p:spPr>
          <a:xfrm>
            <a:off x="374650" y="1412776"/>
            <a:ext cx="11487150" cy="2641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335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787" y="1268760"/>
            <a:ext cx="1081087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5551736"/>
            <a:ext cx="741682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77</cp:revision>
  <dcterms:created xsi:type="dcterms:W3CDTF">2015-09-16T06:44:00Z</dcterms:created>
  <dcterms:modified xsi:type="dcterms:W3CDTF">2025-08-26T03:00:01Z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