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418" y="1231436"/>
            <a:ext cx="11553825" cy="101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8950" y="3119437"/>
            <a:ext cx="61341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231" y="1543568"/>
            <a:ext cx="99822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423524"/>
            <a:ext cx="612068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049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1403445"/>
            <a:ext cx="95250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413587"/>
            <a:ext cx="4464496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0216" y="1413587"/>
            <a:ext cx="295232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2384884"/>
            <a:ext cx="2376264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55640" y="4365104"/>
            <a:ext cx="496855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88288" y="4365104"/>
            <a:ext cx="2304256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80" y="5320782"/>
            <a:ext cx="2376264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030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1561842"/>
            <a:ext cx="100488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3429000"/>
            <a:ext cx="331236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407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4937" y="1400887"/>
            <a:ext cx="93821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1400887"/>
            <a:ext cx="388843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4365104"/>
            <a:ext cx="4464496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61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225" y="2505075"/>
            <a:ext cx="9353550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505075"/>
            <a:ext cx="331236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501008"/>
            <a:ext cx="1584176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173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1382"/>
          <a:stretch/>
        </p:blipFill>
        <p:spPr>
          <a:xfrm>
            <a:off x="1076131" y="1477854"/>
            <a:ext cx="10058400" cy="38953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32377" y="1472378"/>
            <a:ext cx="3531803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2492896"/>
            <a:ext cx="3531803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87551" y="3465004"/>
            <a:ext cx="4700829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1548" y="4439242"/>
            <a:ext cx="4700829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837" y="1411188"/>
            <a:ext cx="94583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1414096"/>
            <a:ext cx="352839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4" y="2384884"/>
            <a:ext cx="1908213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9736" y="2384884"/>
            <a:ext cx="424847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1784" y="4365104"/>
            <a:ext cx="288032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1528799"/>
            <a:ext cx="100393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492896"/>
            <a:ext cx="4176464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465004"/>
            <a:ext cx="4176464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075" y="2166937"/>
            <a:ext cx="946785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122965"/>
            <a:ext cx="3384376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1984" y="3127630"/>
            <a:ext cx="3384376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469" y="1535572"/>
            <a:ext cx="100584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3458211"/>
            <a:ext cx="241226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9530" y="5445224"/>
            <a:ext cx="4273481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737" y="1590675"/>
            <a:ext cx="95345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35833" y="3573016"/>
            <a:ext cx="3531803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1528799"/>
            <a:ext cx="1001077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7264" y="3601954"/>
            <a:ext cx="9505950" cy="175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75856" y="2490431"/>
            <a:ext cx="4700829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3592623"/>
            <a:ext cx="4700829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1905" y="4563540"/>
            <a:ext cx="324036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96399" y="4545124"/>
            <a:ext cx="1414265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5" y="2133600"/>
            <a:ext cx="942975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133600"/>
            <a:ext cx="241226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3122966"/>
            <a:ext cx="3096344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6120" y="3097003"/>
            <a:ext cx="3096344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15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</Words>
  <Application>Microsoft Office PowerPoint</Application>
  <PresentationFormat>宽屏</PresentationFormat>
  <Paragraphs>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67</cp:revision>
  <dcterms:created xsi:type="dcterms:W3CDTF">2015-09-16T06:44:00Z</dcterms:created>
  <dcterms:modified xsi:type="dcterms:W3CDTF">2025-08-25T06:44:58Z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