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638425"/>
            <a:ext cx="55816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35" y="1246024"/>
            <a:ext cx="11334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60848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564904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126984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3645024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226020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09" y="1282030"/>
            <a:ext cx="11325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743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46" y="1278622"/>
            <a:ext cx="114300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437878"/>
            <a:ext cx="557813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43" y="1305256"/>
            <a:ext cx="1132522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6431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22964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35" y="1251004"/>
            <a:ext cx="113347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28" y="1709686"/>
            <a:ext cx="110109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637678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1637678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204864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12865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778194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77191"/>
            <a:ext cx="113061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428" y="1418431"/>
            <a:ext cx="110109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77527"/>
            <a:ext cx="433492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842856"/>
            <a:ext cx="720080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923849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712" y="348917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04650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587054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12760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2025-08-25T06:19:24Z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