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01" y="1219416"/>
            <a:ext cx="68770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762" y="3076575"/>
            <a:ext cx="45624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498" y="1335142"/>
            <a:ext cx="108204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234256"/>
            <a:ext cx="1002982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81150"/>
            <a:ext cx="100393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95207" y="1594049"/>
            <a:ext cx="852046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5562" y="2551933"/>
            <a:ext cx="8550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501008"/>
            <a:ext cx="824363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5562" y="4484587"/>
            <a:ext cx="821603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320516"/>
            <a:ext cx="99917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937" y="4140454"/>
            <a:ext cx="85439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585912"/>
            <a:ext cx="860107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1984" y="3463503"/>
            <a:ext cx="444455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5462" y="4437112"/>
            <a:ext cx="199628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44" y="1352394"/>
            <a:ext cx="108013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275798"/>
            <a:ext cx="99726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297638"/>
            <a:ext cx="100107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33028"/>
            <a:ext cx="100107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348880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365104"/>
            <a:ext cx="56166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468"/>
          <a:stretch/>
        </p:blipFill>
        <p:spPr>
          <a:xfrm>
            <a:off x="395287" y="1238727"/>
            <a:ext cx="11401425" cy="4134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43037"/>
            <a:ext cx="115347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19"/>
          <a:stretch/>
        </p:blipFill>
        <p:spPr>
          <a:xfrm>
            <a:off x="453498" y="1251415"/>
            <a:ext cx="11326861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27"/>
          <a:stretch/>
        </p:blipFill>
        <p:spPr>
          <a:xfrm>
            <a:off x="447650" y="1277386"/>
            <a:ext cx="11374486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9080"/>
            <a:ext cx="113442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04367"/>
            <a:ext cx="113347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04" y="1292505"/>
            <a:ext cx="115157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85925"/>
            <a:ext cx="114014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98202"/>
            <a:ext cx="113823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9464"/>
            <a:ext cx="113538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57089"/>
            <a:ext cx="113442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1"/>
          <a:stretch/>
        </p:blipFill>
        <p:spPr>
          <a:xfrm>
            <a:off x="453498" y="1338039"/>
            <a:ext cx="11331624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343497"/>
            <a:ext cx="113442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41"/>
          <a:stretch/>
        </p:blipFill>
        <p:spPr>
          <a:xfrm>
            <a:off x="441871" y="1277386"/>
            <a:ext cx="113527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87121"/>
            <a:ext cx="113347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85323"/>
            <a:ext cx="113728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78"/>
          <a:stretch/>
        </p:blipFill>
        <p:spPr>
          <a:xfrm>
            <a:off x="462123" y="1303777"/>
            <a:ext cx="11322099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3528"/>
            <a:ext cx="113157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36" y="1521935"/>
            <a:ext cx="114204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595"/>
          <a:stretch/>
        </p:blipFill>
        <p:spPr>
          <a:xfrm>
            <a:off x="704850" y="1914587"/>
            <a:ext cx="10782300" cy="2882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458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433" y="292494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431" y="3869449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5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7337"/>
            <a:ext cx="10839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433" y="1511064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293" y="249070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429" y="3502557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677" y="450577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35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64" y="1539540"/>
            <a:ext cx="113823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755" y="3264732"/>
            <a:ext cx="108489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303"/>
          <a:stretch/>
        </p:blipFill>
        <p:spPr>
          <a:xfrm>
            <a:off x="682129" y="1985653"/>
            <a:ext cx="10848975" cy="27394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179" y="201693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179" y="299564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206" y="3974356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3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712"/>
          <a:stretch/>
        </p:blipFill>
        <p:spPr>
          <a:xfrm>
            <a:off x="682129" y="2009092"/>
            <a:ext cx="10848975" cy="27160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307" y="197553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307" y="294735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431" y="3907324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6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89012"/>
            <a:ext cx="107632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60" y="1519437"/>
            <a:ext cx="11372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1137"/>
            <a:ext cx="107632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948" y="146416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375" y="245839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375" y="3443982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375" y="441954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94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27" y="1510662"/>
            <a:ext cx="11372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0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295747"/>
            <a:ext cx="108489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9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b="23617"/>
          <a:stretch/>
        </p:blipFill>
        <p:spPr>
          <a:xfrm>
            <a:off x="709612" y="1511649"/>
            <a:ext cx="10772775" cy="36886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275" y="1518959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282" y="2477595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799" y="3471476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094" y="4455637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4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35" y="1502036"/>
            <a:ext cx="107918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307" y="1467392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955" y="2472796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715" y="3477020"/>
            <a:ext cx="10753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717" y="4447920"/>
            <a:ext cx="10717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3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20" y="1343614"/>
            <a:ext cx="107823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276872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284984"/>
            <a:ext cx="140105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3868" y="3284984"/>
            <a:ext cx="10285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3643" y="4282338"/>
            <a:ext cx="146681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856" y="5301208"/>
            <a:ext cx="1512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056"/>
          <a:stretch/>
        </p:blipFill>
        <p:spPr>
          <a:xfrm>
            <a:off x="444872" y="1338833"/>
            <a:ext cx="10801350" cy="17301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15449"/>
            <a:ext cx="313399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76872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096"/>
          <a:stretch/>
        </p:blipFill>
        <p:spPr>
          <a:xfrm>
            <a:off x="444872" y="1352394"/>
            <a:ext cx="10801350" cy="35730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" y="5129361"/>
            <a:ext cx="10868025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2768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013176"/>
            <a:ext cx="95050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351" y="5805264"/>
            <a:ext cx="10513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64" y="1386898"/>
            <a:ext cx="114490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791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415271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81</cp:revision>
  <dcterms:created xsi:type="dcterms:W3CDTF">2015-09-16T06:44:00Z</dcterms:created>
  <dcterms:modified xsi:type="dcterms:W3CDTF">2025-08-26T02:55:14Z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