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2" r:id="rId2"/>
    <p:sldId id="329" r:id="rId3"/>
    <p:sldId id="328" r:id="rId4"/>
    <p:sldId id="330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66" r:id="rId16"/>
    <p:sldId id="341" r:id="rId17"/>
    <p:sldId id="342" r:id="rId18"/>
    <p:sldId id="343" r:id="rId19"/>
    <p:sldId id="344" r:id="rId20"/>
    <p:sldId id="345" r:id="rId21"/>
    <p:sldId id="346" r:id="rId22"/>
    <p:sldId id="347" r:id="rId23"/>
    <p:sldId id="348" r:id="rId24"/>
    <p:sldId id="349" r:id="rId25"/>
    <p:sldId id="350" r:id="rId26"/>
    <p:sldId id="351" r:id="rId27"/>
    <p:sldId id="352" r:id="rId28"/>
    <p:sldId id="353" r:id="rId29"/>
    <p:sldId id="354" r:id="rId30"/>
    <p:sldId id="355" r:id="rId31"/>
    <p:sldId id="356" r:id="rId32"/>
    <p:sldId id="357" r:id="rId33"/>
    <p:sldId id="358" r:id="rId34"/>
    <p:sldId id="359" r:id="rId35"/>
    <p:sldId id="360" r:id="rId36"/>
    <p:sldId id="361" r:id="rId37"/>
    <p:sldId id="362" r:id="rId38"/>
    <p:sldId id="363" r:id="rId39"/>
    <p:sldId id="364" r:id="rId40"/>
    <p:sldId id="365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9700" y="1268760"/>
            <a:ext cx="6877050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6150" y="3038475"/>
            <a:ext cx="521970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687" y="1268760"/>
            <a:ext cx="10887075" cy="2828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7687" y="1340768"/>
            <a:ext cx="8601075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687" y="4509120"/>
            <a:ext cx="10125075" cy="1895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27648" y="4581128"/>
            <a:ext cx="432048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5640" y="5587435"/>
            <a:ext cx="432048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787" y="1268760"/>
            <a:ext cx="10810875" cy="508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824554"/>
            <a:ext cx="9705975" cy="6038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3787" y="1340768"/>
            <a:ext cx="10048875" cy="1876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3787" y="1369142"/>
            <a:ext cx="1004887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3786" y="2455581"/>
            <a:ext cx="1004887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297" y="1277638"/>
            <a:ext cx="11468100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313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887" y="1268760"/>
            <a:ext cx="11496675" cy="485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275" y="1268760"/>
            <a:ext cx="11391900" cy="470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275" y="1268760"/>
            <a:ext cx="11391900" cy="474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662" y="1268760"/>
            <a:ext cx="1128712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662" y="2276872"/>
            <a:ext cx="11449050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175" y="1268760"/>
            <a:ext cx="11468100" cy="443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037" y="1268760"/>
            <a:ext cx="11382375" cy="469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325" y="1268760"/>
            <a:ext cx="11353800" cy="465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" y="1268760"/>
            <a:ext cx="11420475" cy="466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037" y="1268760"/>
            <a:ext cx="11382375" cy="478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275" y="1268760"/>
            <a:ext cx="11391900" cy="4924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225" y="1268760"/>
            <a:ext cx="11430000" cy="474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275" y="1268760"/>
            <a:ext cx="11391900" cy="464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275" y="1268760"/>
            <a:ext cx="11391900" cy="481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037" y="1268760"/>
            <a:ext cx="11382375" cy="469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750" y="1268760"/>
            <a:ext cx="11410950" cy="475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837" y="1268760"/>
            <a:ext cx="11534775" cy="5276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" y="1268760"/>
            <a:ext cx="11420475" cy="474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512" y="1268760"/>
            <a:ext cx="11401425" cy="481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1268760"/>
            <a:ext cx="11449050" cy="3829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225" y="1268760"/>
            <a:ext cx="1143000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515719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537" y="1268760"/>
            <a:ext cx="1100137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430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062" y="1268760"/>
            <a:ext cx="1098232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351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362" y="1268760"/>
            <a:ext cx="11515725" cy="4733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5393" y="3212976"/>
            <a:ext cx="10681273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7428" y="4212858"/>
            <a:ext cx="1083720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7428" y="5212740"/>
            <a:ext cx="1083720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582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637" y="1268760"/>
            <a:ext cx="1092517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268760"/>
            <a:ext cx="1081340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244502"/>
            <a:ext cx="1081340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1404" y="3272000"/>
            <a:ext cx="1081340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1404" y="4307632"/>
            <a:ext cx="1081340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7551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937" y="1268760"/>
            <a:ext cx="1145857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5622" y="3230228"/>
            <a:ext cx="1087320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251979"/>
            <a:ext cx="1087320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5420" y="5236468"/>
            <a:ext cx="109092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215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450" y="1268760"/>
            <a:ext cx="10877550" cy="3781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5454" y="1268760"/>
            <a:ext cx="1087755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2224752"/>
            <a:ext cx="1087755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9450" y="3247480"/>
            <a:ext cx="1087755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9450" y="4300364"/>
            <a:ext cx="1087755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333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887" y="1268760"/>
            <a:ext cx="11496675" cy="467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250" y="1268760"/>
            <a:ext cx="11029950" cy="180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21" y="1268760"/>
            <a:ext cx="1087320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621" y="2276872"/>
            <a:ext cx="1087320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628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9937" y="1268760"/>
            <a:ext cx="1069657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20486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12424" y="2187473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3712" y="328498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025" y="1264865"/>
            <a:ext cx="1082040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27687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262" y="1268760"/>
            <a:ext cx="10829925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075" y="3426141"/>
            <a:ext cx="10782300" cy="2905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24192" y="1268760"/>
            <a:ext cx="144016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0" y="5517232"/>
            <a:ext cx="561662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075" y="1340768"/>
            <a:ext cx="11544300" cy="489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562" y="1268760"/>
            <a:ext cx="11363325" cy="1714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5994" y="3212976"/>
            <a:ext cx="8164462" cy="3487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231904" y="235281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78</cp:revision>
  <dcterms:created xsi:type="dcterms:W3CDTF">2015-09-16T06:44:00Z</dcterms:created>
  <dcterms:modified xsi:type="dcterms:W3CDTF">2025-08-26T02:17:08Z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