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133725"/>
            <a:ext cx="66770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50100"/>
            <a:ext cx="103346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310993"/>
            <a:ext cx="9553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3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420888"/>
            <a:ext cx="95916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116" y="247423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116" y="346232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0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57" y="1473671"/>
            <a:ext cx="10382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296306"/>
            <a:ext cx="9420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7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75451"/>
            <a:ext cx="9477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2024062"/>
            <a:ext cx="8801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20043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96447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398010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4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977752"/>
            <a:ext cx="94773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762" y="398128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97470"/>
            <a:ext cx="110871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271400"/>
            <a:ext cx="9505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4743" y="3322308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4743" y="435705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6031" y="5363353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0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5272"/>
            <a:ext cx="110680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308136"/>
            <a:ext cx="9429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489" y="131228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489" y="23003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777" y="332533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252" y="433689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540" y="536185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268760"/>
            <a:ext cx="95059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753" y="130113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084" y="230789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71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781" y="1494115"/>
            <a:ext cx="103251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7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35546"/>
            <a:ext cx="9201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4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94" y="1278397"/>
            <a:ext cx="91916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6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7516"/>
          <a:stretch/>
        </p:blipFill>
        <p:spPr>
          <a:xfrm>
            <a:off x="1371600" y="1400685"/>
            <a:ext cx="9448800" cy="188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629" y="24078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40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967"/>
          <a:stretch/>
        </p:blipFill>
        <p:spPr>
          <a:xfrm>
            <a:off x="1371600" y="1422107"/>
            <a:ext cx="9448800" cy="3772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991" y="3417364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5991" y="4424116"/>
            <a:ext cx="959316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9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05" y="1466122"/>
            <a:ext cx="104775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7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043405"/>
            <a:ext cx="70485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4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295941"/>
            <a:ext cx="94202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522"/>
          <a:stretch/>
        </p:blipFill>
        <p:spPr>
          <a:xfrm>
            <a:off x="1300162" y="2022821"/>
            <a:ext cx="9591675" cy="2767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20" y="20043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9969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402191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419"/>
          <a:stretch/>
        </p:blipFill>
        <p:spPr>
          <a:xfrm>
            <a:off x="1300162" y="2060848"/>
            <a:ext cx="9591675" cy="277362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0820" y="20043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820" y="29969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108" y="402191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2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61" y="1503446"/>
            <a:ext cx="103727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1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382079"/>
            <a:ext cx="95059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4208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1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422107"/>
            <a:ext cx="94773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5" y="1422107"/>
            <a:ext cx="67549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420888"/>
            <a:ext cx="67549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59430"/>
            <a:ext cx="9401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2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881" y="1472918"/>
            <a:ext cx="10315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87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292137"/>
            <a:ext cx="94297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2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331437"/>
            <a:ext cx="9410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431438"/>
            <a:ext cx="94583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3134" y="3356992"/>
            <a:ext cx="69152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538287"/>
            <a:ext cx="9477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796" y="157496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796" y="25630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084" y="35693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757" y="454717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463" y="1459431"/>
            <a:ext cx="94297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116" y="333163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116" y="429173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4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59429"/>
            <a:ext cx="110680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6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37" y="1450100"/>
            <a:ext cx="103822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238" y="336265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69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8"/>
          <a:stretch/>
        </p:blipFill>
        <p:spPr>
          <a:xfrm>
            <a:off x="899918" y="1475572"/>
            <a:ext cx="10410825" cy="536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5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000250"/>
            <a:ext cx="95250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98" y="200436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798" y="30204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086" y="40267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587" y="1466122"/>
            <a:ext cx="103441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30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59"/>
          <a:stretch/>
        </p:blipFill>
        <p:spPr>
          <a:xfrm>
            <a:off x="1367990" y="1294583"/>
            <a:ext cx="945254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5" t="2172"/>
          <a:stretch/>
        </p:blipFill>
        <p:spPr>
          <a:xfrm>
            <a:off x="1406150" y="1274075"/>
            <a:ext cx="9390632" cy="456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3"/>
          <a:stretch/>
        </p:blipFill>
        <p:spPr>
          <a:xfrm>
            <a:off x="1407323" y="1301080"/>
            <a:ext cx="938785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9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296753"/>
            <a:ext cx="9410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530"/>
          <a:stretch/>
        </p:blipFill>
        <p:spPr>
          <a:xfrm>
            <a:off x="928687" y="1486044"/>
            <a:ext cx="10334625" cy="37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433637"/>
            <a:ext cx="9563100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2071" y="252088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071" y="352764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2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287363"/>
            <a:ext cx="7886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78293"/>
            <a:ext cx="6976823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9434" y="4275714"/>
            <a:ext cx="872106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0723" y="5254022"/>
            <a:ext cx="803965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14797"/>
            <a:ext cx="94488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247458"/>
            <a:ext cx="9515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1018" y="3264017"/>
            <a:ext cx="620271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7" y="4236085"/>
            <a:ext cx="597666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331437"/>
            <a:ext cx="9410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