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2619375"/>
            <a:ext cx="5629275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157" y="1246600"/>
            <a:ext cx="113157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140968"/>
            <a:ext cx="1296144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4221088"/>
            <a:ext cx="100811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840066"/>
            <a:ext cx="1224136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70248"/>
            <a:ext cx="113442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988840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8327" y="2464903"/>
            <a:ext cx="100811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002747"/>
            <a:ext cx="100811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3002747"/>
            <a:ext cx="100811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44272" y="3537755"/>
            <a:ext cx="100811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81858" y="4581128"/>
            <a:ext cx="1964526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18576" y="4606599"/>
            <a:ext cx="2578023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16782"/>
            <a:ext cx="10991850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7167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2183" y="2735569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57" y="1250098"/>
            <a:ext cx="113061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82146"/>
            <a:ext cx="1100137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91477"/>
            <a:ext cx="110013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8660" y="1650102"/>
            <a:ext cx="1130705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1650102"/>
            <a:ext cx="2908399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186320"/>
            <a:ext cx="64807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4784" y="2165427"/>
            <a:ext cx="1821010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04212" y="2186320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3132432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5712" y="3697761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352" y="4219573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049" y="1304891"/>
            <a:ext cx="113252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03385"/>
            <a:ext cx="109918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243407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75601" y="1243407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63262" y="1763485"/>
            <a:ext cx="2932754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2727582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5712" y="3292911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3814723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4336613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352" y="4858503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352" y="5389724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15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68</cp:revision>
  <dcterms:created xsi:type="dcterms:W3CDTF">2015-09-16T06:44:00Z</dcterms:created>
  <dcterms:modified xsi:type="dcterms:W3CDTF">2025-08-25T06:26:06Z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