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22" t="-680" r="952" b="7766"/>
          <a:stretch/>
        </p:blipFill>
        <p:spPr>
          <a:xfrm>
            <a:off x="674704" y="2564905"/>
            <a:ext cx="10848530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20"/>
          <a:stretch/>
        </p:blipFill>
        <p:spPr>
          <a:xfrm>
            <a:off x="387399" y="1268760"/>
            <a:ext cx="11325225" cy="3477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0177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50177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167624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34" y="1361434"/>
            <a:ext cx="113061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6489" y="1205630"/>
            <a:ext cx="153348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0092936" y="2932838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19545"/>
            <a:ext cx="11334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233248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6260675"/>
            <a:ext cx="339325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34" y="1368386"/>
            <a:ext cx="113538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52686"/>
            <a:ext cx="113823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5246845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5821052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230" t="529" r="1"/>
          <a:stretch/>
        </p:blipFill>
        <p:spPr>
          <a:xfrm>
            <a:off x="361380" y="1266790"/>
            <a:ext cx="11351244" cy="4633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43050"/>
            <a:ext cx="110299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221088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517" y="4776897"/>
            <a:ext cx="656280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357437"/>
            <a:ext cx="1102042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71939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334614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90347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2025-08-25T05:39:15Z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