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0425" y="3043237"/>
            <a:ext cx="539115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175" y="1268760"/>
            <a:ext cx="11468100" cy="3267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937" y="1268760"/>
            <a:ext cx="11458575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937" y="1268760"/>
            <a:ext cx="11458575" cy="233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937" y="4797152"/>
            <a:ext cx="585787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50" y="1268760"/>
            <a:ext cx="11487150" cy="523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697118"/>
            <a:ext cx="10200530" cy="61608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075" y="1340768"/>
            <a:ext cx="1154430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314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599408"/>
            <a:ext cx="107291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662" y="1268760"/>
            <a:ext cx="112871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942700"/>
            <a:ext cx="4896544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4648094"/>
            <a:ext cx="9073008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5089144"/>
            <a:ext cx="4896544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95600" y="5535509"/>
            <a:ext cx="9001000" cy="32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50" y="1340768"/>
            <a:ext cx="11487150" cy="218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132856"/>
            <a:ext cx="111664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093" y="2568896"/>
            <a:ext cx="111664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5025" y="3013562"/>
            <a:ext cx="111664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77</cp:revision>
  <dcterms:created xsi:type="dcterms:W3CDTF">2015-09-16T06:44:00Z</dcterms:created>
  <dcterms:modified xsi:type="dcterms:W3CDTF">2025-08-26T02:15:35Z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