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1"/>
  </p:notesMasterIdLst>
  <p:handoutMasterIdLst>
    <p:handoutMasterId r:id="rId72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59" r:id="rId34"/>
    <p:sldId id="360" r:id="rId35"/>
    <p:sldId id="361" r:id="rId36"/>
    <p:sldId id="362" r:id="rId37"/>
    <p:sldId id="363" r:id="rId38"/>
    <p:sldId id="364" r:id="rId39"/>
    <p:sldId id="365" r:id="rId40"/>
    <p:sldId id="366" r:id="rId41"/>
    <p:sldId id="367" r:id="rId42"/>
    <p:sldId id="368" r:id="rId43"/>
    <p:sldId id="369" r:id="rId44"/>
    <p:sldId id="370" r:id="rId45"/>
    <p:sldId id="371" r:id="rId46"/>
    <p:sldId id="372" r:id="rId47"/>
    <p:sldId id="373" r:id="rId48"/>
    <p:sldId id="374" r:id="rId49"/>
    <p:sldId id="375" r:id="rId50"/>
    <p:sldId id="376" r:id="rId51"/>
    <p:sldId id="377" r:id="rId52"/>
    <p:sldId id="378" r:id="rId53"/>
    <p:sldId id="379" r:id="rId54"/>
    <p:sldId id="380" r:id="rId55"/>
    <p:sldId id="381" r:id="rId56"/>
    <p:sldId id="382" r:id="rId57"/>
    <p:sldId id="383" r:id="rId58"/>
    <p:sldId id="384" r:id="rId59"/>
    <p:sldId id="385" r:id="rId60"/>
    <p:sldId id="386" r:id="rId61"/>
    <p:sldId id="387" r:id="rId62"/>
    <p:sldId id="388" r:id="rId63"/>
    <p:sldId id="389" r:id="rId64"/>
    <p:sldId id="390" r:id="rId65"/>
    <p:sldId id="391" r:id="rId66"/>
    <p:sldId id="392" r:id="rId67"/>
    <p:sldId id="394" r:id="rId68"/>
    <p:sldId id="393" r:id="rId69"/>
    <p:sldId id="395" r:id="rId70"/>
  </p:sldIdLst>
  <p:sldSz cx="12192000" cy="6858000"/>
  <p:notesSz cx="6858000" cy="9144000"/>
  <p:custDataLst>
    <p:tags r:id="rId7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412776"/>
            <a:ext cx="103632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7208" y="1384353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334" y="2231554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1559" y="3035249"/>
            <a:ext cx="1071045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7208" y="3830318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1559" y="4644242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06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3645024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2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262" y="1340768"/>
            <a:ext cx="7229475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869160"/>
            <a:ext cx="10344150" cy="58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4869160"/>
            <a:ext cx="921702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24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268760"/>
            <a:ext cx="109347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67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268760"/>
            <a:ext cx="105251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19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268760"/>
            <a:ext cx="104108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087482"/>
            <a:ext cx="6984776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717223"/>
            <a:ext cx="6984776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5329790"/>
            <a:ext cx="748883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37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09687"/>
            <a:ext cx="109823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93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340768"/>
            <a:ext cx="103536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318" y="1438654"/>
            <a:ext cx="208823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259620"/>
            <a:ext cx="208823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03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268760"/>
            <a:ext cx="103346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158734"/>
            <a:ext cx="6624736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2999177"/>
            <a:ext cx="4464496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18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40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904692"/>
            <a:ext cx="338437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717032"/>
            <a:ext cx="338437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2204864"/>
            <a:ext cx="114300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8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40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24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3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60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2924944"/>
            <a:ext cx="1142047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06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62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60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060848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06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509120"/>
            <a:ext cx="996823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250385"/>
            <a:ext cx="996823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83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340768"/>
            <a:ext cx="259228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1340768"/>
            <a:ext cx="259228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2983208"/>
            <a:ext cx="259228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7928" y="2983208"/>
            <a:ext cx="259228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58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42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12776"/>
            <a:ext cx="11039475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61" y="2996952"/>
            <a:ext cx="11039475" cy="222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2267" y="1358332"/>
            <a:ext cx="1118554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9393" y="2222785"/>
            <a:ext cx="1118554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6830" y="2963788"/>
            <a:ext cx="1117811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0547" y="3800991"/>
            <a:ext cx="1118554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9551" y="4638194"/>
            <a:ext cx="1118554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38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6099" y="2879213"/>
            <a:ext cx="1132682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225" y="3699780"/>
            <a:ext cx="1132682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099" y="4546981"/>
            <a:ext cx="1131929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26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92240"/>
            <a:ext cx="114300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274" y="2924587"/>
            <a:ext cx="1118554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127" y="3761790"/>
            <a:ext cx="1118554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711" y="4589308"/>
            <a:ext cx="1117811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6554" y="5401750"/>
            <a:ext cx="1118554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127" y="6246179"/>
            <a:ext cx="1118554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52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896" y="2048865"/>
            <a:ext cx="1118554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022" y="2878814"/>
            <a:ext cx="1118554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459" y="3706077"/>
            <a:ext cx="1117811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2176" y="4526029"/>
            <a:ext cx="1118554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1180" y="5354605"/>
            <a:ext cx="1118554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62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3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4509120"/>
            <a:ext cx="11391900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21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04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77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75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268760"/>
            <a:ext cx="110966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235295"/>
            <a:ext cx="280831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4112" y="1261174"/>
            <a:ext cx="180020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060848"/>
            <a:ext cx="80122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3912" y="2887440"/>
            <a:ext cx="194344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84232" y="2887440"/>
            <a:ext cx="208823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80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68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4653136"/>
            <a:ext cx="113347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4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82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4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69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85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68760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43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268760"/>
            <a:ext cx="110775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20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71098"/>
            <a:ext cx="11125200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371098"/>
            <a:ext cx="1001996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640" y="2235551"/>
            <a:ext cx="1111595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691" y="2887594"/>
            <a:ext cx="1110856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98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87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02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12776"/>
            <a:ext cx="108108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258" y="1421992"/>
            <a:ext cx="1096342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286445"/>
            <a:ext cx="1096342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673" y="3130938"/>
            <a:ext cx="1095613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258" y="3975431"/>
            <a:ext cx="1095613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96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5209" y="2923938"/>
            <a:ext cx="1096342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335" y="3771139"/>
            <a:ext cx="1096342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9624" y="4615632"/>
            <a:ext cx="1095613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209" y="5460125"/>
            <a:ext cx="1095613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835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3661" y="2941190"/>
            <a:ext cx="1096342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0787" y="3788391"/>
            <a:ext cx="1096342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8076" y="4632884"/>
            <a:ext cx="1095613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3661" y="5477377"/>
            <a:ext cx="1095613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75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04925"/>
            <a:ext cx="11391900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841" y="3645024"/>
            <a:ext cx="11468100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23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96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44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060848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301208"/>
            <a:ext cx="11010900" cy="129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4390829"/>
            <a:ext cx="8424936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3" y="6097777"/>
            <a:ext cx="28803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87988" y="6095558"/>
            <a:ext cx="28803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0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36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7117" y="2818432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2941" y="3645024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4570" y="5229200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0394" y="6055792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76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43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988840"/>
            <a:ext cx="10887075" cy="3905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6306" y="2851139"/>
            <a:ext cx="108870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1222" y="3665905"/>
            <a:ext cx="108870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7797" y="4458412"/>
            <a:ext cx="1087983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7797" y="5250242"/>
            <a:ext cx="108870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83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68760"/>
            <a:ext cx="109918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509120"/>
            <a:ext cx="481197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4509120"/>
            <a:ext cx="481197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40" y="4509120"/>
            <a:ext cx="481197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46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344" y="1916832"/>
            <a:ext cx="11586318" cy="3384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27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4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26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54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4437112"/>
            <a:ext cx="11372850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06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94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66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66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15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98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268760"/>
            <a:ext cx="111728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268760"/>
            <a:ext cx="481197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553707"/>
            <a:ext cx="5976664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85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268760"/>
            <a:ext cx="110013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852936"/>
            <a:ext cx="481197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2852935"/>
            <a:ext cx="481197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2876545"/>
            <a:ext cx="481197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963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294063"/>
            <a:ext cx="1100137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48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69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7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84</cp:revision>
  <dcterms:created xsi:type="dcterms:W3CDTF">2015-09-16T06:44:00Z</dcterms:created>
  <dcterms:modified xsi:type="dcterms:W3CDTF">2025-08-26T04:52:17Z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