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87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68760"/>
            <a:ext cx="110013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06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12776"/>
            <a:ext cx="1036320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4293096"/>
            <a:ext cx="10363200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7208" y="1458101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7208" y="238430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334" y="3325763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886" y="4329279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0012" y="5270734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2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077072"/>
            <a:ext cx="864096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24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68760"/>
            <a:ext cx="110013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23078" y="4958420"/>
            <a:ext cx="136815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5894524"/>
            <a:ext cx="518457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67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68760"/>
            <a:ext cx="110204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885" y="490265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011" y="581389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9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04925"/>
            <a:ext cx="110394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8153" y="317160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5279" y="4070557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405" y="5001310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37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09687"/>
            <a:ext cx="114109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3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3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8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0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149080"/>
            <a:ext cx="367240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085184"/>
            <a:ext cx="367240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9728" y="6047166"/>
            <a:ext cx="367240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80" y="4005064"/>
            <a:ext cx="114395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0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4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3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0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0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2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412776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60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0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290" y="3183466"/>
            <a:ext cx="1092648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34179"/>
            <a:ext cx="1092648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681" y="5082184"/>
            <a:ext cx="1091921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6048885"/>
            <a:ext cx="1091921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3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68760"/>
            <a:ext cx="110299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340768"/>
            <a:ext cx="34563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221088"/>
            <a:ext cx="280831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4215596"/>
            <a:ext cx="280831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8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42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268760"/>
            <a:ext cx="1109662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506" y="5151566"/>
            <a:ext cx="11096625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2759" y="2204864"/>
            <a:ext cx="1092648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885" y="3155577"/>
            <a:ext cx="1092648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150" y="4103582"/>
            <a:ext cx="1091921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9885" y="5191049"/>
            <a:ext cx="1091921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38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290" y="3200718"/>
            <a:ext cx="1092648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51431"/>
            <a:ext cx="1092648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26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52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2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5013176"/>
            <a:ext cx="1137285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1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04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77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268760"/>
            <a:ext cx="111156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5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40768"/>
            <a:ext cx="1116330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335138"/>
            <a:ext cx="352839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1329646"/>
            <a:ext cx="360040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8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268760"/>
            <a:ext cx="111918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8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4077072"/>
            <a:ext cx="114014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2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69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79584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85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68760"/>
            <a:ext cx="110109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43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0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68760"/>
            <a:ext cx="110490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630" y="1252548"/>
            <a:ext cx="1092648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756" y="2203261"/>
            <a:ext cx="1092648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021" y="3151266"/>
            <a:ext cx="1091921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756" y="4117967"/>
            <a:ext cx="1091921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021" y="5046074"/>
            <a:ext cx="1091921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1756" y="6012775"/>
            <a:ext cx="1091921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98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87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2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9265" y="1479433"/>
            <a:ext cx="1092648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391" y="2430146"/>
            <a:ext cx="1092648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656" y="3378151"/>
            <a:ext cx="1091921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391" y="4344852"/>
            <a:ext cx="1091921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96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6093296"/>
            <a:ext cx="1134427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83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75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23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0680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08954" y="2280147"/>
            <a:ext cx="381642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3230860"/>
            <a:ext cx="381642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9270" y="4178865"/>
            <a:ext cx="381388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2005" y="5145566"/>
            <a:ext cx="381388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6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7994" y="3198999"/>
            <a:ext cx="1092648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5120" y="4149712"/>
            <a:ext cx="1092648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4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95400"/>
            <a:ext cx="115252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290" y="2216885"/>
            <a:ext cx="1092648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67598"/>
            <a:ext cx="1092648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593" y="5077503"/>
            <a:ext cx="21602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808" y="5077503"/>
            <a:ext cx="21602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 bldLvl="0" animBg="1"/>
      <p:bldP spid="8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0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276350"/>
            <a:ext cx="108680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861" y="1287834"/>
            <a:ext cx="1092648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987" y="2238547"/>
            <a:ext cx="1092648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9252" y="3169300"/>
            <a:ext cx="1091921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1987" y="4101497"/>
            <a:ext cx="1091921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6612" y="5048463"/>
            <a:ext cx="1091921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76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3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268760"/>
            <a:ext cx="1091565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" y="2060848"/>
            <a:ext cx="109918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46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27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71587"/>
            <a:ext cx="108775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268760"/>
            <a:ext cx="110966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246191"/>
            <a:ext cx="100811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85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281112"/>
            <a:ext cx="104489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96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268760"/>
            <a:ext cx="103251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721447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59" y="3710522"/>
            <a:ext cx="7322791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450" y="4668759"/>
            <a:ext cx="1032510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450" y="5595078"/>
            <a:ext cx="717877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48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81</cp:revision>
  <dcterms:created xsi:type="dcterms:W3CDTF">2015-09-16T06:44:00Z</dcterms:created>
  <dcterms:modified xsi:type="dcterms:W3CDTF">2025-08-26T05:13:12Z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