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2624137"/>
            <a:ext cx="8410575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994"/>
          <a:stretch/>
        </p:blipFill>
        <p:spPr>
          <a:xfrm>
            <a:off x="371241" y="1268760"/>
            <a:ext cx="11325225" cy="3366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54197" y="1952344"/>
            <a:ext cx="1686831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2467297"/>
            <a:ext cx="136815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1924" y="3524949"/>
            <a:ext cx="136815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89363" y="4059316"/>
            <a:ext cx="293275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72" y="1349646"/>
            <a:ext cx="113157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73996" y="13141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9594" y="4855773"/>
            <a:ext cx="1016102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357" y="1253184"/>
            <a:ext cx="113347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133600"/>
            <a:ext cx="110394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988840"/>
            <a:ext cx="122413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1988840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5" y="1997718"/>
            <a:ext cx="1415281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2519530"/>
            <a:ext cx="957706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3564027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5712" y="4120478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67</cp:revision>
  <dcterms:created xsi:type="dcterms:W3CDTF">2015-09-16T06:44:00Z</dcterms:created>
  <dcterms:modified xsi:type="dcterms:W3CDTF">2025-08-25T05:55:30Z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