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9" d="100"/>
          <a:sy n="89" d="100"/>
        </p:scale>
        <p:origin x="797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3086100"/>
            <a:ext cx="79819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412776"/>
            <a:ext cx="101155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37" y="3195414"/>
            <a:ext cx="1001077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9141" y="3169025"/>
            <a:ext cx="8659347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082184"/>
            <a:ext cx="8659347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68" y="1556792"/>
            <a:ext cx="1139190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47280"/>
            <a:ext cx="99822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369132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540" y="1358020"/>
            <a:ext cx="1073467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636" y="1340768"/>
            <a:ext cx="986790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420888"/>
            <a:ext cx="999172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75608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356992"/>
            <a:ext cx="75608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540" y="1539540"/>
            <a:ext cx="10734675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09"/>
          <a:stretch/>
        </p:blipFill>
        <p:spPr>
          <a:xfrm>
            <a:off x="1118821" y="2166937"/>
            <a:ext cx="9988227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32856"/>
            <a:ext cx="79208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068960"/>
            <a:ext cx="87129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683" y="2177629"/>
            <a:ext cx="99536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037964"/>
            <a:ext cx="20162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974068"/>
            <a:ext cx="87129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2686050"/>
            <a:ext cx="942975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928" y="1525539"/>
            <a:ext cx="93249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525539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95833"/>
            <a:ext cx="107823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347443"/>
            <a:ext cx="367240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69591"/>
            <a:ext cx="99345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20888"/>
            <a:ext cx="194421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363784"/>
            <a:ext cx="194421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484784"/>
            <a:ext cx="986790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492458"/>
            <a:ext cx="684076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15" y="1472963"/>
            <a:ext cx="1071562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905"/>
          <a:stretch/>
        </p:blipFill>
        <p:spPr>
          <a:xfrm>
            <a:off x="1247775" y="1727051"/>
            <a:ext cx="9696450" cy="3358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5478"/>
          <a:stretch/>
        </p:blipFill>
        <p:spPr>
          <a:xfrm>
            <a:off x="1247775" y="1916832"/>
            <a:ext cx="9696450" cy="292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2025-08-22T13:07:08Z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