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52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2528887"/>
            <a:ext cx="10544175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687" y="1268760"/>
            <a:ext cx="10887075" cy="540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637" y="1268760"/>
            <a:ext cx="10925175" cy="547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312" y="1268760"/>
            <a:ext cx="107918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184612"/>
            <a:ext cx="46085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5" y="5085184"/>
            <a:ext cx="995464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737" y="2492896"/>
            <a:ext cx="10086975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510148"/>
            <a:ext cx="99622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7097" y="3469219"/>
            <a:ext cx="99622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1" y="1268760"/>
            <a:ext cx="1143952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21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532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534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612" y="1268760"/>
            <a:ext cx="11325225" cy="534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541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536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268760"/>
            <a:ext cx="11496675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2" y="1268760"/>
            <a:ext cx="114014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11" y="2060848"/>
            <a:ext cx="11401425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7" y="1268760"/>
            <a:ext cx="11344275" cy="535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534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" y="1268760"/>
            <a:ext cx="11525250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737" y="1268760"/>
            <a:ext cx="108489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258" y="1259994"/>
            <a:ext cx="109913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464" y="2218630"/>
            <a:ext cx="109913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566" y="3125470"/>
            <a:ext cx="109840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217" y="4083541"/>
            <a:ext cx="109913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218" y="3190444"/>
            <a:ext cx="109913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49080"/>
            <a:ext cx="109913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6526" y="5055920"/>
            <a:ext cx="109840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177" y="6013991"/>
            <a:ext cx="109913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4907" y="3101570"/>
            <a:ext cx="109913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7113" y="4060206"/>
            <a:ext cx="109913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215" y="5010176"/>
            <a:ext cx="109840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8866" y="5925117"/>
            <a:ext cx="109913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25" y="1268760"/>
            <a:ext cx="10896600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125" y="1273653"/>
            <a:ext cx="10744200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362" y="1268760"/>
            <a:ext cx="107537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12547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3129783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407707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71837" y="4111576"/>
            <a:ext cx="145661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00" y="1268760"/>
            <a:ext cx="108394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268760"/>
            <a:ext cx="19135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204864"/>
            <a:ext cx="6480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57134" y="2204864"/>
            <a:ext cx="128081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7160" y="3140968"/>
            <a:ext cx="128081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687" y="1268760"/>
            <a:ext cx="108870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212976"/>
            <a:ext cx="2105025" cy="81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075" y="4040527"/>
            <a:ext cx="10782300" cy="2705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72005" y="1272797"/>
            <a:ext cx="193737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43323" y="2206607"/>
            <a:ext cx="98660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43323" y="3212976"/>
            <a:ext cx="150034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59496" y="5013176"/>
            <a:ext cx="994987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59495" y="5955908"/>
            <a:ext cx="396044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75</cp:revision>
  <dcterms:created xsi:type="dcterms:W3CDTF">2015-09-16T06:44:00Z</dcterms:created>
  <dcterms:modified xsi:type="dcterms:W3CDTF">2025-08-26T03:08:01Z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