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  <p:sldId id="391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90637"/>
            <a:ext cx="1147762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68760"/>
            <a:ext cx="103917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68760"/>
            <a:ext cx="103632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3068960"/>
            <a:ext cx="59150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68760"/>
            <a:ext cx="104584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614" y="220486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740" y="3069317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6866" y="3913810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208" y="562374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8760"/>
            <a:ext cx="109632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12776"/>
            <a:ext cx="1042987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208" y="135802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334" y="222247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460" y="3066966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486" y="3928711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8760"/>
            <a:ext cx="109442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12776"/>
            <a:ext cx="104108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208" y="1458037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334" y="232249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460" y="3166983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0482" y="4641153"/>
            <a:ext cx="687246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5505606"/>
            <a:ext cx="687246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76609"/>
            <a:ext cx="136815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0846" y="3861048"/>
            <a:ext cx="180020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861047"/>
            <a:ext cx="352839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6698" y="4637111"/>
            <a:ext cx="2371390" cy="592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4743196"/>
            <a:ext cx="244827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3285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4869160"/>
            <a:ext cx="107632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941168"/>
            <a:ext cx="986509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393203"/>
            <a:ext cx="316835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1412776"/>
            <a:ext cx="316835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160011"/>
            <a:ext cx="331236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179584"/>
            <a:ext cx="331236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4922177"/>
            <a:ext cx="194421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4922177"/>
            <a:ext cx="194421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996952"/>
            <a:ext cx="516274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86926"/>
            <a:ext cx="345638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886925"/>
            <a:ext cx="595483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787675"/>
            <a:ext cx="64807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4787675"/>
            <a:ext cx="568863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266" y="1502036"/>
            <a:ext cx="111567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09619"/>
            <a:ext cx="111567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810" y="3305868"/>
            <a:ext cx="1114934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282" y="5107707"/>
            <a:ext cx="110052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972160"/>
            <a:ext cx="110052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282" y="2204864"/>
            <a:ext cx="1101274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03821"/>
            <a:ext cx="1101274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282" y="4002778"/>
            <a:ext cx="1100542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11728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6992"/>
            <a:ext cx="13906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6348412" cy="31135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4581128"/>
            <a:ext cx="113252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4581128"/>
            <a:ext cx="1143952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6876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656821"/>
            <a:ext cx="992132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521274"/>
            <a:ext cx="110805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767" y="6365767"/>
            <a:ext cx="1107320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936" y="3789040"/>
            <a:ext cx="10877550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688" y="3031099"/>
            <a:ext cx="1079006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814" y="3895552"/>
            <a:ext cx="1079006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08286"/>
            <a:ext cx="684076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4672739"/>
            <a:ext cx="581391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17232"/>
            <a:ext cx="489654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06" y="2941839"/>
            <a:ext cx="1081804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06292"/>
            <a:ext cx="1081804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625" y="4650785"/>
            <a:ext cx="1081085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4509120"/>
            <a:ext cx="113157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789040"/>
            <a:ext cx="957706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9" y="5445224"/>
            <a:ext cx="216023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5450540"/>
            <a:ext cx="216023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5589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8948" y="290733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6074" y="377178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523" y="5462119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649" y="632657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127" y="4581128"/>
            <a:ext cx="1078230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298" y="2953085"/>
            <a:ext cx="1093275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817538"/>
            <a:ext cx="1093275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8693" y="4662031"/>
            <a:ext cx="1092549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578" y="5515150"/>
            <a:ext cx="1093275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916832"/>
            <a:ext cx="11665296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3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04864"/>
            <a:ext cx="10081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2204863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306896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7202" y="3068960"/>
            <a:ext cx="676533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03673" y="3898551"/>
            <a:ext cx="3321589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797152"/>
            <a:ext cx="3321589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7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21" y="4533900"/>
            <a:ext cx="115062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109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06" y="3932699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84028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558" y="5719279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68760"/>
            <a:ext cx="110585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68760"/>
            <a:ext cx="104584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208" y="134076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334" y="220522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460" y="3101470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488" y="398909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488" y="487938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208" y="576105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82</cp:revision>
  <dcterms:created xsi:type="dcterms:W3CDTF">2015-09-16T06:44:00Z</dcterms:created>
  <dcterms:modified xsi:type="dcterms:W3CDTF">2025-08-26T04:53:35Z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