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81337"/>
            <a:ext cx="59531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121" t="30044"/>
          <a:stretch/>
        </p:blipFill>
        <p:spPr>
          <a:xfrm>
            <a:off x="712652" y="1530914"/>
            <a:ext cx="10808518" cy="4291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18" y="2375115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17" y="3279990"/>
            <a:ext cx="111264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598" y="4182177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672" y="5063525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403" y="1280386"/>
            <a:ext cx="11410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24306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18" y="4814637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17" y="5719512"/>
            <a:ext cx="111264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78" y="1574044"/>
            <a:ext cx="11468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93486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18" y="4183817"/>
            <a:ext cx="11089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86" y="1268760"/>
            <a:ext cx="114109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15680"/>
            <a:ext cx="111957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18" y="4806011"/>
            <a:ext cx="111957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917" y="5710886"/>
            <a:ext cx="112333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0662"/>
            <a:ext cx="113919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43713"/>
            <a:ext cx="108394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1443569"/>
            <a:ext cx="108807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401" y="2333900"/>
            <a:ext cx="108807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979" y="3238775"/>
            <a:ext cx="1091727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481" y="4132336"/>
            <a:ext cx="108807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555" y="4996432"/>
            <a:ext cx="108807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14" y="1294638"/>
            <a:ext cx="114204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49046"/>
            <a:ext cx="108299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43569"/>
            <a:ext cx="110056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510" y="2333900"/>
            <a:ext cx="110056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668" y="3247401"/>
            <a:ext cx="110425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590" y="4140962"/>
            <a:ext cx="110056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664" y="5005058"/>
            <a:ext cx="110056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32" y="1562144"/>
            <a:ext cx="114204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537" y="3307738"/>
            <a:ext cx="115531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63" y="4198069"/>
            <a:ext cx="1155310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990" y="5077066"/>
            <a:ext cx="1159191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9"/>
          <a:stretch/>
        </p:blipFill>
        <p:spPr>
          <a:xfrm>
            <a:off x="408676" y="1277386"/>
            <a:ext cx="11391900" cy="51803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3348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68960"/>
            <a:ext cx="3348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068960"/>
            <a:ext cx="3348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5007" y="4904983"/>
            <a:ext cx="3348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0440" y="5769079"/>
            <a:ext cx="33483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92" y="1332142"/>
            <a:ext cx="114681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06464"/>
            <a:ext cx="1955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2064"/>
            <a:ext cx="8568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34" y="1526170"/>
            <a:ext cx="114300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29514"/>
            <a:ext cx="62760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25114"/>
            <a:ext cx="85689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09" y="1556792"/>
            <a:ext cx="114776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9514"/>
            <a:ext cx="53399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2511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4221088"/>
            <a:ext cx="33366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57170"/>
            <a:ext cx="108489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5717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264732"/>
            <a:ext cx="66247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64" y="1292435"/>
            <a:ext cx="1138237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9474"/>
            <a:ext cx="10953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999" y="2074976"/>
            <a:ext cx="110214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125" y="2973933"/>
            <a:ext cx="1102149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487" y="3870182"/>
            <a:ext cx="110585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4652"/>
          <a:stretch/>
        </p:blipFill>
        <p:spPr>
          <a:xfrm>
            <a:off x="361238" y="1514078"/>
            <a:ext cx="11391900" cy="1554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2025-08-22T13:25:18Z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