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2624137"/>
            <a:ext cx="8077200" cy="160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732" y="1234076"/>
            <a:ext cx="11325225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960116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294" y="1331437"/>
            <a:ext cx="113347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8448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5516" y="4432563"/>
            <a:ext cx="5340563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906" y="1295366"/>
            <a:ext cx="113728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1967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94178" y="5898882"/>
            <a:ext cx="10002422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193" y="1303444"/>
            <a:ext cx="11344275" cy="4057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8118" y="5510541"/>
            <a:ext cx="5619750" cy="390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92344" y="2276872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71045" y="3332269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76320" y="4387666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47928" y="5445224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213" y="1284782"/>
            <a:ext cx="113347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3238968"/>
            <a:ext cx="11607732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5712" y="3794966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4316778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847999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5369889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5891779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7015"/>
          <a:stretch/>
        </p:blipFill>
        <p:spPr>
          <a:xfrm>
            <a:off x="381970" y="1248866"/>
            <a:ext cx="11334750" cy="4916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280873"/>
            <a:ext cx="1102042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3240969"/>
            <a:ext cx="11607732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5712" y="3787636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850000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5371890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5903111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66</cp:revision>
  <dcterms:created xsi:type="dcterms:W3CDTF">2015-09-16T06:44:00Z</dcterms:created>
  <dcterms:modified xsi:type="dcterms:W3CDTF">2025-08-25T05:51:24Z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