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095625"/>
            <a:ext cx="5229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268760"/>
            <a:ext cx="112966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12" y="3068960"/>
            <a:ext cx="114014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76350"/>
            <a:ext cx="114014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007" y="3166409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51657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121" y="5141896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27144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" y="3437764"/>
            <a:ext cx="108013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3697" y="3389769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114" y="4314635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811" y="5296248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" y="1340768"/>
            <a:ext cx="108299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131" y="1307942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548" y="2293190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245" y="3231673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" y="1268760"/>
            <a:ext cx="11496675" cy="4124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31035"/>
            <a:ext cx="10096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007" y="3166409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15233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64058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412776"/>
            <a:ext cx="10953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759" y="1412776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176" y="2361600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176" y="3310425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43012"/>
            <a:ext cx="113633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76350"/>
            <a:ext cx="108489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25" y="1412776"/>
            <a:ext cx="10896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6898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825" y="2335722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825" y="3284547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925" y="4233372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687" y="1412776"/>
            <a:ext cx="108870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687" y="1358020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104" y="2306844"/>
            <a:ext cx="108890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104" y="3255669"/>
            <a:ext cx="108818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340768"/>
            <a:ext cx="115157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096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62" y="5157192"/>
            <a:ext cx="113538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2025-08-23T14:13:30Z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