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63" r:id="rId34"/>
    <p:sldId id="359" r:id="rId35"/>
    <p:sldId id="360" r:id="rId36"/>
    <p:sldId id="361" r:id="rId37"/>
    <p:sldId id="362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3028950"/>
            <a:ext cx="59245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587" y="1268760"/>
            <a:ext cx="94392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1" y="5157192"/>
            <a:ext cx="1082992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6918" y="5131585"/>
            <a:ext cx="9469634" cy="60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351" y="5805264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237" y="1268760"/>
            <a:ext cx="97059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050" y="1268760"/>
            <a:ext cx="96583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312" y="1268760"/>
            <a:ext cx="100298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87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312" y="2132856"/>
            <a:ext cx="43446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776900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2" y="1268760"/>
            <a:ext cx="99536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312" y="2996952"/>
            <a:ext cx="99917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29969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1268760"/>
            <a:ext cx="99631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271255"/>
            <a:ext cx="26642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04925"/>
            <a:ext cx="108585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" y="1268760"/>
            <a:ext cx="108108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637" y="1262062"/>
            <a:ext cx="101631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50108"/>
            <a:ext cx="39826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851908"/>
            <a:ext cx="49685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" y="1268760"/>
            <a:ext cx="115157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1268760"/>
            <a:ext cx="115062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0162"/>
            <a:ext cx="114395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81112"/>
            <a:ext cx="11420475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" y="1268760"/>
            <a:ext cx="114204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37" y="4926682"/>
            <a:ext cx="113252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4925"/>
            <a:ext cx="114109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268760"/>
            <a:ext cx="113538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2" y="1268760"/>
            <a:ext cx="113633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268760"/>
            <a:ext cx="113347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4005064"/>
            <a:ext cx="114681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1268760"/>
            <a:ext cx="113823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268760"/>
            <a:ext cx="113728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5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90637"/>
            <a:ext cx="113823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5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12" y="1268760"/>
            <a:ext cx="11325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2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175" y="1268760"/>
            <a:ext cx="114681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62" y="1268760"/>
            <a:ext cx="11439525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6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" y="1268760"/>
            <a:ext cx="10982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87" y="1268760"/>
            <a:ext cx="10963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4" y="2204864"/>
            <a:ext cx="111252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2292" y="3933056"/>
            <a:ext cx="9464302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977" y="4635134"/>
            <a:ext cx="1743607" cy="1314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3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252537"/>
            <a:ext cx="115252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1268760"/>
            <a:ext cx="11449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9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0" y="1268760"/>
            <a:ext cx="10877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2846" y="1613302"/>
            <a:ext cx="762572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8672" y="2502701"/>
            <a:ext cx="87849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1592" y="3392100"/>
            <a:ext cx="877913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8672" y="4302958"/>
            <a:ext cx="87849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3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2846" y="1523913"/>
            <a:ext cx="762572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0086" y="2403273"/>
            <a:ext cx="87849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5126" y="3312391"/>
            <a:ext cx="877913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75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2062"/>
            <a:ext cx="11458575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1" y="3072089"/>
            <a:ext cx="108367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558" y="3969963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511" y="4863524"/>
            <a:ext cx="108367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9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2" y="1268760"/>
            <a:ext cx="114776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3565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566" y="211736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04987"/>
            <a:ext cx="108687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646" y="392442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268760"/>
            <a:ext cx="114300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75" y="1340768"/>
            <a:ext cx="107823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665" y="134925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433" y="221362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433" y="3129620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28497"/>
            <a:ext cx="1088598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70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340768"/>
            <a:ext cx="10868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145" y="136841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271" y="230187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397" y="3172247"/>
            <a:ext cx="1071045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351" y="407443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27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268760"/>
            <a:ext cx="115347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" y="1268760"/>
            <a:ext cx="106203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13883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13883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06896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0379" y="2989975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68760"/>
            <a:ext cx="108013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268760"/>
            <a:ext cx="108204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1268760"/>
            <a:ext cx="1086802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977291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