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605087"/>
            <a:ext cx="81629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69726"/>
            <a:ext cx="110299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43466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508795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30607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571159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085077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94" y="1255731"/>
            <a:ext cx="113157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9744" y="196122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09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509864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3041392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573459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86142"/>
            <a:ext cx="113252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844824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9732" y="4509009"/>
            <a:ext cx="103835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12" y="507433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72751"/>
            <a:ext cx="11353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68760"/>
            <a:ext cx="3600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854" y="5544110"/>
            <a:ext cx="103835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03" y="1377264"/>
            <a:ext cx="1133475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287607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12" y="2852936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74748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91530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741"/>
          <a:stretch/>
        </p:blipFill>
        <p:spPr>
          <a:xfrm>
            <a:off x="406753" y="1247572"/>
            <a:ext cx="11325225" cy="441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82"/>
          <a:stretch/>
        </p:blipFill>
        <p:spPr>
          <a:xfrm>
            <a:off x="587880" y="1790572"/>
            <a:ext cx="1102092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30338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84218"/>
            <a:ext cx="75608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59508"/>
            <a:ext cx="113347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74" r="835"/>
          <a:stretch/>
        </p:blipFill>
        <p:spPr>
          <a:xfrm>
            <a:off x="596758" y="1619016"/>
            <a:ext cx="11017224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2025-08-25T05:38:23Z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