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8" r:id="rId3"/>
    <p:sldId id="329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57" r:id="rId19"/>
    <p:sldId id="344" r:id="rId20"/>
    <p:sldId id="345" r:id="rId21"/>
    <p:sldId id="346" r:id="rId22"/>
    <p:sldId id="347" r:id="rId23"/>
    <p:sldId id="348" r:id="rId24"/>
    <p:sldId id="349" r:id="rId25"/>
    <p:sldId id="350" r:id="rId26"/>
    <p:sldId id="351" r:id="rId27"/>
    <p:sldId id="352" r:id="rId28"/>
    <p:sldId id="353" r:id="rId29"/>
    <p:sldId id="354" r:id="rId30"/>
    <p:sldId id="355" r:id="rId31"/>
    <p:sldId id="356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8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212" y="3033712"/>
            <a:ext cx="650557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925" y="1268760"/>
            <a:ext cx="108966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2204864"/>
            <a:ext cx="324036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9082" y="2234780"/>
            <a:ext cx="128130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3168600"/>
            <a:ext cx="187220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28447" y="4134620"/>
            <a:ext cx="1438077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78862" y="5068440"/>
            <a:ext cx="187220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83832" y="5089730"/>
            <a:ext cx="316835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400" y="1268760"/>
            <a:ext cx="109156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204864"/>
            <a:ext cx="331236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3142722"/>
            <a:ext cx="331236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7877" y="4104704"/>
            <a:ext cx="128130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8291" y="5047150"/>
            <a:ext cx="187220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94947" y="5048554"/>
            <a:ext cx="3057237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01425" cy="4067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837" y="1412776"/>
            <a:ext cx="1077277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767" y="1413002"/>
            <a:ext cx="1088545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3723" y="2319458"/>
            <a:ext cx="1088545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8598" y="3275572"/>
            <a:ext cx="1087821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25" y="1268760"/>
            <a:ext cx="1143000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3125" y="3140611"/>
            <a:ext cx="1108666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0251" y="4048194"/>
            <a:ext cx="1108666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7500" y="4996207"/>
            <a:ext cx="1107929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512" y="1268760"/>
            <a:ext cx="11401425" cy="2457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62" y="4077072"/>
            <a:ext cx="10829925" cy="169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312547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637" y="1268760"/>
            <a:ext cx="10925175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875" y="1340768"/>
            <a:ext cx="10934700" cy="3124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2" y="3125470"/>
            <a:ext cx="9522023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8111" y="3920597"/>
            <a:ext cx="1072926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750" y="1406277"/>
            <a:ext cx="11410950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732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400" y="1268760"/>
            <a:ext cx="1091565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3274" y="1323516"/>
            <a:ext cx="1090997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2452" y="2263067"/>
            <a:ext cx="1090997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6866" y="3189679"/>
            <a:ext cx="10902717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6521" y="4142731"/>
            <a:ext cx="1090997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9404" y="5112551"/>
            <a:ext cx="1090997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887" y="1268760"/>
            <a:ext cx="11496675" cy="2609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937" y="1268760"/>
            <a:ext cx="114585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66857" y="321297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637" y="1268760"/>
            <a:ext cx="10925175" cy="478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537" y="1268760"/>
            <a:ext cx="11001375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462" y="1268760"/>
            <a:ext cx="1143952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290" y="3276358"/>
            <a:ext cx="11005697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6734" y="4279180"/>
            <a:ext cx="11005697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5819" y="5256963"/>
            <a:ext cx="1099837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450" y="1340768"/>
            <a:ext cx="1087755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2324" y="1303264"/>
            <a:ext cx="1085390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094" y="2301389"/>
            <a:ext cx="1085390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2324" y="3287888"/>
            <a:ext cx="1084668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6290" y="4315318"/>
            <a:ext cx="1084668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687" y="1340768"/>
            <a:ext cx="1088707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687" y="1340768"/>
            <a:ext cx="1088707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812" y="2320002"/>
            <a:ext cx="1087994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812" y="3318167"/>
            <a:ext cx="1071045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25" y="1268760"/>
            <a:ext cx="1150620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366132"/>
            <a:ext cx="770485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429000"/>
            <a:ext cx="34563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56454" y="344625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36903" y="4517746"/>
            <a:ext cx="190676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275" y="1268760"/>
            <a:ext cx="1139190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356992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442127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5514232"/>
            <a:ext cx="1071045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175" y="1340768"/>
            <a:ext cx="11468100" cy="2695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1375" y="1268760"/>
            <a:ext cx="1055370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3092" y="1268760"/>
            <a:ext cx="1090638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3092" y="2317884"/>
            <a:ext cx="1090638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5854" y="3403122"/>
            <a:ext cx="1089913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3092" y="4437112"/>
            <a:ext cx="1090638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3092" y="5522350"/>
            <a:ext cx="1090638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77625" cy="3152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562" y="1268760"/>
            <a:ext cx="11363325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414462"/>
            <a:ext cx="1063942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6287" y="1431714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7207" y="2497590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5254" y="3573016"/>
            <a:ext cx="1071045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3413" y="4651664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4762" y="1340768"/>
            <a:ext cx="96869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1340768"/>
            <a:ext cx="1008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60296" y="1340768"/>
            <a:ext cx="75298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5720" y="2276872"/>
            <a:ext cx="151216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94829" y="2276326"/>
            <a:ext cx="101759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11624" y="3212976"/>
            <a:ext cx="1008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95846" y="3224508"/>
            <a:ext cx="1242973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75720" y="4221088"/>
            <a:ext cx="1008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894830" y="4221088"/>
            <a:ext cx="112250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812" y="1268760"/>
            <a:ext cx="111728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2204864"/>
            <a:ext cx="273630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7888" y="3102322"/>
            <a:ext cx="122413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6120" y="3140968"/>
            <a:ext cx="417646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94246" y="4077072"/>
            <a:ext cx="158998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25" y="1268760"/>
            <a:ext cx="1150620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1268760"/>
            <a:ext cx="273630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2204864"/>
            <a:ext cx="417646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51673" y="3142648"/>
            <a:ext cx="271407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887" y="1268760"/>
            <a:ext cx="1149667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4030942"/>
            <a:ext cx="432048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56440" y="4030942"/>
            <a:ext cx="181012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5013176"/>
            <a:ext cx="266429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837" y="1268760"/>
            <a:ext cx="1153477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125470"/>
            <a:ext cx="118110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4077072"/>
            <a:ext cx="331236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6040" y="4077072"/>
            <a:ext cx="446449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837" y="1268760"/>
            <a:ext cx="11534775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221088"/>
            <a:ext cx="10067925" cy="171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72064" y="1268760"/>
            <a:ext cx="439248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2232055"/>
            <a:ext cx="439248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40016" y="4233213"/>
            <a:ext cx="475252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07568" y="5157192"/>
            <a:ext cx="201622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75920" y="5157192"/>
            <a:ext cx="439248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76</cp:revision>
  <dcterms:created xsi:type="dcterms:W3CDTF">2015-09-16T06:44:00Z</dcterms:created>
  <dcterms:modified xsi:type="dcterms:W3CDTF">2025-08-26T04:45:55Z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