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53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062287"/>
            <a:ext cx="58293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47775"/>
            <a:ext cx="107727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50108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2314" y="2168860"/>
            <a:ext cx="31683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157192"/>
            <a:ext cx="31683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5162145"/>
            <a:ext cx="18802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6156678"/>
            <a:ext cx="12961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9715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80526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" y="4005064"/>
            <a:ext cx="109728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635" y="3197555"/>
            <a:ext cx="109365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346" y="4027384"/>
            <a:ext cx="109365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635" y="4981662"/>
            <a:ext cx="109733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715" y="5949280"/>
            <a:ext cx="109365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68760"/>
            <a:ext cx="115824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" y="1268760"/>
            <a:ext cx="11610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0165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7687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150"/>
          <a:stretch/>
        </p:blipFill>
        <p:spPr>
          <a:xfrm>
            <a:off x="355600" y="1916832"/>
            <a:ext cx="11525250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566" y="191681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2494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564" y="3915803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3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2158055"/>
            <a:ext cx="114300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9415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1623"/>
          <a:stretch/>
        </p:blipFill>
        <p:spPr>
          <a:xfrm>
            <a:off x="355600" y="1286516"/>
            <a:ext cx="11525250" cy="680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68760"/>
            <a:ext cx="115538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3417" y="4022820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17" y="4787778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537" y="4005064"/>
            <a:ext cx="108775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490" y="4912332"/>
            <a:ext cx="108754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537" y="5877272"/>
            <a:ext cx="108754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68760"/>
            <a:ext cx="1155382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8870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989" y="1283930"/>
            <a:ext cx="108870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43" y="2260846"/>
            <a:ext cx="108870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504" y="3196085"/>
            <a:ext cx="109236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504" y="4131324"/>
            <a:ext cx="108870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641" y="314999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767" y="407065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767" y="5013527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721" y="597639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706" y="407707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503" y="125291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5629" y="216912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281" y="3125470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2066" y="403923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6825"/>
            <a:ext cx="114014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52537"/>
            <a:ext cx="113919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72" y="126847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949" y="220493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949" y="3120498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2" y="1268760"/>
            <a:ext cx="10601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842" y="123988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968" y="210433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968" y="3068960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842" y="400064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433" y="492084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1303" y="586100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6104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8610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3023" y="38610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8691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9876" y="4869160"/>
            <a:ext cx="7942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2504" y="48691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3977" y="58772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74526" y="5877272"/>
            <a:ext cx="11456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04864"/>
            <a:ext cx="1800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212976"/>
            <a:ext cx="1800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4306" y="4221088"/>
            <a:ext cx="3302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0609" y="5209452"/>
            <a:ext cx="25338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1268760"/>
            <a:ext cx="100393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204864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3096" y="3205140"/>
            <a:ext cx="122413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8654" y="4191570"/>
            <a:ext cx="28458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149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37" y="2060848"/>
            <a:ext cx="10848975" cy="468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92846" y="3014204"/>
            <a:ext cx="314716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3022830"/>
            <a:ext cx="314716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5013176"/>
            <a:ext cx="314716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6529" y="5018514"/>
            <a:ext cx="206618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7" y="6021288"/>
            <a:ext cx="141565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340768"/>
            <a:ext cx="108489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78253"/>
            <a:ext cx="43204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276872"/>
            <a:ext cx="43204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472" y="4293096"/>
            <a:ext cx="216024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01208"/>
            <a:ext cx="26642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2952" y="5288908"/>
            <a:ext cx="41995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5419" y="1301134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279731"/>
            <a:ext cx="8280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279731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263704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292582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725"/>
            <a:ext cx="10772775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3" y="3158478"/>
            <a:ext cx="412668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486" y="3156154"/>
            <a:ext cx="412668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49080"/>
            <a:ext cx="100811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5157192"/>
            <a:ext cx="403244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456" y="5157192"/>
            <a:ext cx="12961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6146921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2025-08-26T02:52:53Z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