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076575"/>
            <a:ext cx="52863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271320"/>
            <a:ext cx="106870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20888"/>
            <a:ext cx="2376264" cy="497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4932" y="3645024"/>
            <a:ext cx="1872208" cy="506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869160"/>
            <a:ext cx="2304256" cy="506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1" y="5462476"/>
            <a:ext cx="2016225" cy="467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349" y="1268760"/>
            <a:ext cx="10343752" cy="54411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9433" y="123988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830" y="219851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02" y="3132689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1639" y="409709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387" y="508274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1830" y="602316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549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432586"/>
            <a:ext cx="323850" cy="3343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537811"/>
            <a:ext cx="103822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126117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480" y="225889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433" y="325662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934" y="4258203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480" y="525592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268760"/>
            <a:ext cx="110680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12687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712" y="2227396"/>
            <a:ext cx="1075030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2" y="3255581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712" y="424462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5944" y="525965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340768"/>
            <a:ext cx="1149667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323850" cy="334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340768"/>
            <a:ext cx="103822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05" y="4293096"/>
            <a:ext cx="1142047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7" y="1268760"/>
            <a:ext cx="113061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0" y="2204864"/>
            <a:ext cx="114871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2025-08-26T03:09:16Z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