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8" r:id="rId3"/>
    <p:sldId id="329" r:id="rId4"/>
    <p:sldId id="330" r:id="rId5"/>
    <p:sldId id="331" r:id="rId6"/>
    <p:sldId id="332" r:id="rId7"/>
    <p:sldId id="370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9" r:id="rId40"/>
    <p:sldId id="364" r:id="rId41"/>
    <p:sldId id="365" r:id="rId42"/>
    <p:sldId id="366" r:id="rId43"/>
    <p:sldId id="367" r:id="rId44"/>
    <p:sldId id="368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71812"/>
            <a:ext cx="59531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304925"/>
            <a:ext cx="1086802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12" y="1268760"/>
            <a:ext cx="107156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76872"/>
            <a:ext cx="12702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054" y="2276872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245939"/>
            <a:ext cx="38164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268760"/>
            <a:ext cx="100774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1268760"/>
            <a:ext cx="100393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37" y="1268760"/>
            <a:ext cx="9934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21088"/>
            <a:ext cx="36724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268760"/>
            <a:ext cx="99822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207464"/>
            <a:ext cx="9649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221088"/>
            <a:ext cx="947782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5157192"/>
            <a:ext cx="11449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268760"/>
            <a:ext cx="112966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" y="5229200"/>
            <a:ext cx="114204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57300"/>
            <a:ext cx="114776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7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7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6" y="3140968"/>
            <a:ext cx="109251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1761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340768"/>
            <a:ext cx="10934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340768"/>
            <a:ext cx="108585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68760"/>
            <a:ext cx="109442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3107" y="1205634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106" y="1970592"/>
            <a:ext cx="10945216" cy="2327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48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62629"/>
            <a:ext cx="1728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20486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25470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760" y="4122345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851" y="5081564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3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067" y="5085184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535" y="1290326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871" y="2287201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62" y="3246420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984" y="4187070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984" y="5144972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2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2722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760" y="4139597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6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987" y="1268760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323" y="2265635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414" y="3224854"/>
            <a:ext cx="108732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85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536"/>
          <a:stretch/>
        </p:blipFill>
        <p:spPr>
          <a:xfrm>
            <a:off x="731837" y="1412776"/>
            <a:ext cx="10772775" cy="3744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6948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287684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1684" y="4221087"/>
            <a:ext cx="13321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221087"/>
            <a:ext cx="13321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5069"/>
          <a:stretch/>
        </p:blipFill>
        <p:spPr>
          <a:xfrm>
            <a:off x="731837" y="1376280"/>
            <a:ext cx="10772775" cy="6698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62240"/>
          <a:stretch/>
        </p:blipFill>
        <p:spPr>
          <a:xfrm>
            <a:off x="422275" y="2267993"/>
            <a:ext cx="11391900" cy="17911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b="43331"/>
          <a:stretch/>
        </p:blipFill>
        <p:spPr>
          <a:xfrm>
            <a:off x="911424" y="4076624"/>
            <a:ext cx="10887075" cy="252072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68641" y="4070492"/>
            <a:ext cx="1728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00289" y="5012727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27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81" y="1402468"/>
            <a:ext cx="108204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236" y="2300645"/>
            <a:ext cx="86391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9380" y="22746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909" y="1382582"/>
            <a:ext cx="10839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4442" y="23110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2025-08-26T03:07:06Z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