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830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3043237"/>
            <a:ext cx="5981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51348"/>
            <a:ext cx="44644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136722"/>
            <a:ext cx="44644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045" y="3212976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171" y="4149080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19688"/>
            <a:ext cx="1090100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340768"/>
            <a:ext cx="108489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737" y="1412776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863" y="2348880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116" y="3319488"/>
            <a:ext cx="1090100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94324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5073558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5394" y="2204864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520" y="3140968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773" y="4111576"/>
            <a:ext cx="1090100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986" y="5091587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239" y="6062195"/>
            <a:ext cx="1090100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358" y="3194478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84" y="4130582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737" y="5101190"/>
            <a:ext cx="1090100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340768"/>
            <a:ext cx="1139190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402" y="2193238"/>
            <a:ext cx="109082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056306"/>
            <a:ext cx="51177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6021288"/>
            <a:ext cx="38164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7226"/>
            <a:ext cx="48245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149080"/>
            <a:ext cx="72008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5085184"/>
            <a:ext cx="114681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2150612"/>
            <a:ext cx="20743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125470"/>
            <a:ext cx="41044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4092368"/>
            <a:ext cx="56166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6049661"/>
            <a:ext cx="65527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338" y="125150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925" y="2191135"/>
            <a:ext cx="1087306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925" y="3146569"/>
            <a:ext cx="108608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924" y="4094380"/>
            <a:ext cx="1086799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060" y="5067066"/>
            <a:ext cx="108966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476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5560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340768"/>
            <a:ext cx="109251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340768"/>
            <a:ext cx="108966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132856"/>
            <a:ext cx="97726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25" y="3455381"/>
            <a:ext cx="10915650" cy="1390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485298"/>
            <a:ext cx="95220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925" y="4340200"/>
            <a:ext cx="1003458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2025-08-26T04:47:51Z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