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6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3090862"/>
            <a:ext cx="112680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500187"/>
            <a:ext cx="1022032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632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950" y="2995118"/>
            <a:ext cx="8210550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550" y="4869160"/>
            <a:ext cx="10039350" cy="182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4869160"/>
            <a:ext cx="69847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5894524"/>
            <a:ext cx="69847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25" y="1268760"/>
            <a:ext cx="1158240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6802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013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343262"/>
            <a:ext cx="82809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2857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2303201"/>
            <a:ext cx="15121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284984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6739" y="4221088"/>
            <a:ext cx="55763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5229200"/>
            <a:ext cx="23762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412776"/>
            <a:ext cx="110109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75" y="1340768"/>
            <a:ext cx="110871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918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" y="1340768"/>
            <a:ext cx="102108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12976"/>
            <a:ext cx="85689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4221088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5229200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07745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1268760"/>
            <a:ext cx="395677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215866"/>
            <a:ext cx="3956770" cy="616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" y="1281530"/>
            <a:ext cx="115538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84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7153275" cy="5857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731" y="1510010"/>
            <a:ext cx="3430216" cy="4655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" y="1412776"/>
            <a:ext cx="1155382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87" y="1268760"/>
            <a:ext cx="11572875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340768"/>
            <a:ext cx="11515725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221" y="2204864"/>
            <a:ext cx="1151572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340768"/>
            <a:ext cx="1149667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340768"/>
            <a:ext cx="11468100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340768"/>
            <a:ext cx="114300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340768"/>
            <a:ext cx="1153477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62" y="1340768"/>
            <a:ext cx="1159192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25" y="5517232"/>
            <a:ext cx="113538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03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56999"/>
            <a:ext cx="936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15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1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95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846" y="3140968"/>
            <a:ext cx="10012758" cy="36670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125470"/>
            <a:ext cx="10441160" cy="3615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50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" y="1268760"/>
            <a:ext cx="1171575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5420" y="3270448"/>
            <a:ext cx="109092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420" y="4357836"/>
            <a:ext cx="109092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373216"/>
            <a:ext cx="109092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05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62" y="1340768"/>
            <a:ext cx="1159192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31256"/>
            <a:ext cx="11449050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" y="3019425"/>
            <a:ext cx="10991850" cy="3838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8891" y="3055879"/>
            <a:ext cx="1077473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078208"/>
            <a:ext cx="1077473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3412" y="5065706"/>
            <a:ext cx="1077473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3412" y="6153094"/>
            <a:ext cx="1077473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75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340768"/>
            <a:ext cx="1145857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43667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513583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4365104"/>
            <a:ext cx="608965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013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42088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62" y="1340768"/>
            <a:ext cx="11210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525620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0145" y="1305510"/>
            <a:ext cx="9576661" cy="61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620" y="2132856"/>
            <a:ext cx="1099018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533525"/>
            <a:ext cx="1016317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2025-08-26T02:08:40Z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