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32" autoAdjust="0"/>
    <p:restoredTop sz="95262" autoAdjust="0"/>
  </p:normalViewPr>
  <p:slideViewPr>
    <p:cSldViewPr showGuides="1">
      <p:cViewPr varScale="1">
        <p:scale>
          <a:sx n="89" d="100"/>
          <a:sy n="89" d="100"/>
        </p:scale>
        <p:origin x="797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2552700"/>
            <a:ext cx="65532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965" y="1357312"/>
            <a:ext cx="11553825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254" y="4194398"/>
            <a:ext cx="628650" cy="146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2000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254" y="1556792"/>
            <a:ext cx="628650" cy="146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27391"/>
            <a:ext cx="11525250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627" y="2348880"/>
            <a:ext cx="1152525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11" y="1354460"/>
            <a:ext cx="1151572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3207349"/>
            <a:ext cx="11353800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77968"/>
            <a:ext cx="11468100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1062"/>
          <a:stretch/>
        </p:blipFill>
        <p:spPr>
          <a:xfrm>
            <a:off x="393489" y="1581169"/>
            <a:ext cx="11439525" cy="35760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1312"/>
          <a:stretch/>
        </p:blipFill>
        <p:spPr>
          <a:xfrm>
            <a:off x="393489" y="1568418"/>
            <a:ext cx="11439525" cy="23473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4077072"/>
            <a:ext cx="11477625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2025-08-22T12:52:09Z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