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9" d="100"/>
          <a:sy n="89" d="100"/>
        </p:scale>
        <p:origin x="797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2424112"/>
            <a:ext cx="6543675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268760"/>
            <a:ext cx="115443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268760"/>
            <a:ext cx="115443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340768"/>
            <a:ext cx="1147762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340768"/>
            <a:ext cx="11344275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268760"/>
            <a:ext cx="1154430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2025-08-21T04:29:45Z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