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462212"/>
            <a:ext cx="67056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" y="1268760"/>
            <a:ext cx="116109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3025"/>
            <a:ext cx="114871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68760"/>
            <a:ext cx="115538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2025-08-26T02:15:51Z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