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095625"/>
            <a:ext cx="61817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67050"/>
            <a:ext cx="94773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310793"/>
            <a:ext cx="94392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291617"/>
            <a:ext cx="9401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323012"/>
            <a:ext cx="947737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312" y="3952453"/>
            <a:ext cx="94488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493662"/>
            <a:ext cx="94964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36736"/>
            <a:ext cx="1152128" cy="696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240929"/>
            <a:ext cx="1152128" cy="696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120153"/>
            <a:ext cx="1152128" cy="696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4124346"/>
            <a:ext cx="1368152" cy="696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854" y="1528473"/>
            <a:ext cx="94964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706" y="1798683"/>
            <a:ext cx="86010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800225"/>
            <a:ext cx="86010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059" y="1484784"/>
            <a:ext cx="93821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354344"/>
            <a:ext cx="86010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705" y="128330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705" y="218488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993" y="308646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8168" y="397016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871747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262211"/>
            <a:ext cx="1006792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18714"/>
            <a:ext cx="100298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268760"/>
            <a:ext cx="94392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887" y="2119461"/>
            <a:ext cx="9420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34283"/>
            <a:ext cx="9448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305256"/>
            <a:ext cx="94392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53" y="1484784"/>
            <a:ext cx="9391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9117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28500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3651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484" y="1516335"/>
            <a:ext cx="9439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190" y="1502540"/>
            <a:ext cx="94773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242126"/>
            <a:ext cx="8610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504" y="1212281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504" y="2113862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1792" y="3024321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4148" y="393305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5436" y="4843515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4615" y="579664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68760"/>
            <a:ext cx="94773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300958"/>
            <a:ext cx="9486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280732"/>
            <a:ext cx="9410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3732" y="3933056"/>
            <a:ext cx="19802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946128"/>
            <a:ext cx="12241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3732" y="4869160"/>
            <a:ext cx="15481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59" y="1519258"/>
            <a:ext cx="95345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088" y="1506296"/>
            <a:ext cx="94488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633670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276850"/>
            <a:ext cx="8639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635" y="1412776"/>
            <a:ext cx="9593167" cy="54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2995" y="2278680"/>
            <a:ext cx="9593167" cy="571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0635" y="3184206"/>
            <a:ext cx="9593167" cy="571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635" y="4062115"/>
            <a:ext cx="9593167" cy="571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0635" y="4964674"/>
            <a:ext cx="9593167" cy="571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291433"/>
            <a:ext cx="100393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