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8" r:id="rId3"/>
    <p:sldId id="359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85" r:id="rId15"/>
    <p:sldId id="339" r:id="rId16"/>
    <p:sldId id="340" r:id="rId17"/>
    <p:sldId id="341" r:id="rId18"/>
    <p:sldId id="342" r:id="rId19"/>
    <p:sldId id="343" r:id="rId20"/>
    <p:sldId id="344" r:id="rId21"/>
    <p:sldId id="386" r:id="rId22"/>
    <p:sldId id="345" r:id="rId23"/>
    <p:sldId id="346" r:id="rId24"/>
    <p:sldId id="387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28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3095625"/>
            <a:ext cx="58578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268760"/>
            <a:ext cx="108775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256106"/>
            <a:ext cx="25922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293096"/>
            <a:ext cx="25922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86791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6465"/>
          <a:stretch/>
        </p:blipFill>
        <p:spPr>
          <a:xfrm>
            <a:off x="341312" y="2132856"/>
            <a:ext cx="11553825" cy="23762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98985" y="4034406"/>
            <a:ext cx="9593167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1647"/>
          <a:stretch/>
        </p:blipFill>
        <p:spPr>
          <a:xfrm>
            <a:off x="341312" y="1412776"/>
            <a:ext cx="11553825" cy="17023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34076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348880"/>
            <a:ext cx="2088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74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157840"/>
            <a:ext cx="1100809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985" y="4125146"/>
            <a:ext cx="1100809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412" y="5092452"/>
            <a:ext cx="1100809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79869"/>
            <a:ext cx="108402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131450"/>
            <a:ext cx="108402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099" y="4083256"/>
            <a:ext cx="108402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472" y="1245150"/>
            <a:ext cx="1084502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207914"/>
            <a:ext cx="1084502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471" y="3125470"/>
            <a:ext cx="1084502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2" y="1268760"/>
            <a:ext cx="11553825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484"/>
          <a:stretch/>
        </p:blipFill>
        <p:spPr>
          <a:xfrm>
            <a:off x="388937" y="1268761"/>
            <a:ext cx="11458575" cy="446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8089"/>
          <a:stretch/>
        </p:blipFill>
        <p:spPr>
          <a:xfrm>
            <a:off x="388937" y="1336501"/>
            <a:ext cx="11458575" cy="6523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887" y="2345035"/>
            <a:ext cx="1149667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2273027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03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692" y="1988840"/>
            <a:ext cx="10629900" cy="2686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86715"/>
          <a:stretch/>
        </p:blipFill>
        <p:spPr>
          <a:xfrm>
            <a:off x="827087" y="4943995"/>
            <a:ext cx="10582275" cy="573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3299"/>
          <a:stretch/>
        </p:blipFill>
        <p:spPr>
          <a:xfrm>
            <a:off x="827087" y="1700808"/>
            <a:ext cx="10582275" cy="3309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5152" y="3591756"/>
            <a:ext cx="956621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152" y="4356714"/>
            <a:ext cx="105131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2217"/>
          <a:stretch/>
        </p:blipFill>
        <p:spPr>
          <a:xfrm>
            <a:off x="360362" y="1556792"/>
            <a:ext cx="11515725" cy="25922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496398"/>
            <a:ext cx="2160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3503708"/>
            <a:ext cx="28803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07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5808"/>
          <a:stretch/>
        </p:blipFill>
        <p:spPr>
          <a:xfrm>
            <a:off x="360362" y="1535013"/>
            <a:ext cx="11515725" cy="153394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70225"/>
          <a:stretch/>
        </p:blipFill>
        <p:spPr>
          <a:xfrm>
            <a:off x="417512" y="3489548"/>
            <a:ext cx="11401425" cy="16676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09825" y="3481962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9825" y="4444380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36204"/>
          <a:stretch/>
        </p:blipFill>
        <p:spPr>
          <a:xfrm>
            <a:off x="417512" y="1556792"/>
            <a:ext cx="11401425" cy="35730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09825" y="3463068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9825" y="4425486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303863"/>
            <a:ext cx="113728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78278"/>
            <a:ext cx="1053318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172048"/>
            <a:ext cx="1053318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4383" y="5157192"/>
            <a:ext cx="1053318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5460" y="6159588"/>
            <a:ext cx="1053318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87606"/>
            <a:ext cx="11737304" cy="3915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8712" y="3171825"/>
            <a:ext cx="2314575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21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637" y="3119437"/>
            <a:ext cx="27527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37" y="1268760"/>
            <a:ext cx="11306175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4077072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4111576"/>
            <a:ext cx="129037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6480" y="4058202"/>
            <a:ext cx="9361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050" y="1268760"/>
            <a:ext cx="111823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446367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3501008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3514675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475" y="1268760"/>
            <a:ext cx="104775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43762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5733256"/>
            <a:ext cx="28803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37" y="1268760"/>
            <a:ext cx="107727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20888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653136"/>
            <a:ext cx="15841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75" y="1268760"/>
            <a:ext cx="108585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328628"/>
            <a:ext cx="25922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4581128"/>
            <a:ext cx="25922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496"/>
          <a:stretch/>
        </p:blipFill>
        <p:spPr>
          <a:xfrm>
            <a:off x="608012" y="1484784"/>
            <a:ext cx="11020425" cy="18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568772"/>
            <a:ext cx="15841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2396083"/>
            <a:ext cx="108680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3084" y="3476203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3084" y="4563591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9985"/>
          <a:stretch/>
        </p:blipFill>
        <p:spPr>
          <a:xfrm>
            <a:off x="608012" y="1412776"/>
            <a:ext cx="11020425" cy="55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81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162" y="1268760"/>
            <a:ext cx="109061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2175" y="3493740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2175" y="4581128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48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328115"/>
            <a:ext cx="24482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4365104"/>
            <a:ext cx="26642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27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585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861048"/>
            <a:ext cx="15841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3960" y="3789040"/>
            <a:ext cx="9820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3869449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5877272"/>
            <a:ext cx="12961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9" y="764704"/>
            <a:ext cx="10729192" cy="593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747452"/>
            <a:ext cx="417646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1790068"/>
            <a:ext cx="410445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1772816"/>
            <a:ext cx="381642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4934884"/>
            <a:ext cx="295232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6160" y="4941168"/>
            <a:ext cx="360040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3592" y="5975158"/>
            <a:ext cx="597666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40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268760"/>
            <a:ext cx="115347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42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37" y="1268760"/>
            <a:ext cx="109251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1308" y="1258541"/>
            <a:ext cx="108134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74774"/>
            <a:ext cx="108134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404" y="3330841"/>
            <a:ext cx="108134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404" y="4386908"/>
            <a:ext cx="108134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159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268760"/>
            <a:ext cx="115252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90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74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3690" y="3393732"/>
            <a:ext cx="9593167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05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7987" y="4149080"/>
            <a:ext cx="110894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111062"/>
            <a:ext cx="110894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36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128" y="1268760"/>
            <a:ext cx="1077778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248136"/>
            <a:ext cx="1077778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435" y="3227512"/>
            <a:ext cx="1077778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193056"/>
            <a:ext cx="1077778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729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68601"/>
            <a:ext cx="109842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48336"/>
            <a:ext cx="109842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111062"/>
            <a:ext cx="109842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95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1268760"/>
            <a:ext cx="11344275" cy="55031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1268760"/>
            <a:ext cx="28083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2204864"/>
            <a:ext cx="28083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3159974"/>
            <a:ext cx="28083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4119345"/>
            <a:ext cx="43204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8168" y="5113221"/>
            <a:ext cx="28083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90690" y="6041592"/>
            <a:ext cx="306189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235797"/>
            <a:ext cx="108783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203974"/>
            <a:ext cx="108783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159974"/>
            <a:ext cx="108783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01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94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35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091" y="4149080"/>
            <a:ext cx="114395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58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7483"/>
          <a:stretch/>
        </p:blipFill>
        <p:spPr>
          <a:xfrm>
            <a:off x="374650" y="1844824"/>
            <a:ext cx="1148715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79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0" y="2355304"/>
            <a:ext cx="104584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427312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3435424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9844" y="4409257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537446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79769"/>
          <a:stretch/>
        </p:blipFill>
        <p:spPr>
          <a:xfrm>
            <a:off x="374650" y="1401291"/>
            <a:ext cx="11487150" cy="803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79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7425"/>
          <a:stretch/>
        </p:blipFill>
        <p:spPr>
          <a:xfrm>
            <a:off x="386936" y="1251988"/>
            <a:ext cx="11506200" cy="25922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62655" y="3268211"/>
            <a:ext cx="2880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7691" y="3244012"/>
            <a:ext cx="2880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66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562" y="2059260"/>
            <a:ext cx="106013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6132" y="3951955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6569" y="4939580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931402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82655"/>
          <a:stretch/>
        </p:blipFill>
        <p:spPr>
          <a:xfrm>
            <a:off x="391759" y="1276050"/>
            <a:ext cx="11506200" cy="61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21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137" y="1268760"/>
            <a:ext cx="105441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9308" y="2204864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148236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6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571" y="3177226"/>
            <a:ext cx="107682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156348"/>
            <a:ext cx="107682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57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76872"/>
            <a:ext cx="84969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1" y="4293096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5309900"/>
            <a:ext cx="288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87606"/>
            <a:ext cx="11737304" cy="3157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3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810494"/>
            <a:ext cx="113823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29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230228"/>
            <a:ext cx="84249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5257032"/>
            <a:ext cx="92890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268760"/>
            <a:ext cx="115157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362" y="1988840"/>
            <a:ext cx="1144905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1988840"/>
            <a:ext cx="98178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035248"/>
            <a:ext cx="98178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6081672"/>
            <a:ext cx="25202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4887" y="6057331"/>
            <a:ext cx="25202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537" y="1268760"/>
            <a:ext cx="110013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230228"/>
            <a:ext cx="27363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3230228"/>
            <a:ext cx="25922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4255592"/>
            <a:ext cx="25202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4262709"/>
            <a:ext cx="25202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79</cp:revision>
  <dcterms:created xsi:type="dcterms:W3CDTF">2015-09-16T06:44:00Z</dcterms:created>
  <dcterms:modified xsi:type="dcterms:W3CDTF">2025-08-26T02:42:48Z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