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3"/>
  </p:notesMasterIdLst>
  <p:handoutMasterIdLst>
    <p:handoutMasterId r:id="rId94"/>
  </p:handoutMasterIdLst>
  <p:sldIdLst>
    <p:sldId id="302" r:id="rId2"/>
    <p:sldId id="328" r:id="rId3"/>
    <p:sldId id="359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417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60" r:id="rId36"/>
    <p:sldId id="361" r:id="rId37"/>
    <p:sldId id="362" r:id="rId38"/>
    <p:sldId id="363" r:id="rId39"/>
    <p:sldId id="364" r:id="rId40"/>
    <p:sldId id="365" r:id="rId41"/>
    <p:sldId id="366" r:id="rId42"/>
    <p:sldId id="367" r:id="rId43"/>
    <p:sldId id="368" r:id="rId44"/>
    <p:sldId id="369" r:id="rId45"/>
    <p:sldId id="370" r:id="rId46"/>
    <p:sldId id="371" r:id="rId47"/>
    <p:sldId id="372" r:id="rId48"/>
    <p:sldId id="373" r:id="rId49"/>
    <p:sldId id="374" r:id="rId50"/>
    <p:sldId id="375" r:id="rId51"/>
    <p:sldId id="376" r:id="rId52"/>
    <p:sldId id="377" r:id="rId53"/>
    <p:sldId id="378" r:id="rId54"/>
    <p:sldId id="379" r:id="rId55"/>
    <p:sldId id="380" r:id="rId56"/>
    <p:sldId id="381" r:id="rId57"/>
    <p:sldId id="382" r:id="rId58"/>
    <p:sldId id="383" r:id="rId59"/>
    <p:sldId id="384" r:id="rId60"/>
    <p:sldId id="385" r:id="rId61"/>
    <p:sldId id="386" r:id="rId62"/>
    <p:sldId id="387" r:id="rId63"/>
    <p:sldId id="388" r:id="rId64"/>
    <p:sldId id="389" r:id="rId65"/>
    <p:sldId id="390" r:id="rId66"/>
    <p:sldId id="391" r:id="rId67"/>
    <p:sldId id="392" r:id="rId68"/>
    <p:sldId id="393" r:id="rId69"/>
    <p:sldId id="394" r:id="rId70"/>
    <p:sldId id="395" r:id="rId71"/>
    <p:sldId id="396" r:id="rId72"/>
    <p:sldId id="397" r:id="rId73"/>
    <p:sldId id="398" r:id="rId74"/>
    <p:sldId id="399" r:id="rId75"/>
    <p:sldId id="400" r:id="rId76"/>
    <p:sldId id="401" r:id="rId77"/>
    <p:sldId id="402" r:id="rId78"/>
    <p:sldId id="403" r:id="rId79"/>
    <p:sldId id="404" r:id="rId80"/>
    <p:sldId id="405" r:id="rId81"/>
    <p:sldId id="406" r:id="rId82"/>
    <p:sldId id="407" r:id="rId83"/>
    <p:sldId id="408" r:id="rId84"/>
    <p:sldId id="409" r:id="rId85"/>
    <p:sldId id="410" r:id="rId86"/>
    <p:sldId id="411" r:id="rId87"/>
    <p:sldId id="412" r:id="rId88"/>
    <p:sldId id="413" r:id="rId89"/>
    <p:sldId id="414" r:id="rId90"/>
    <p:sldId id="415" r:id="rId91"/>
    <p:sldId id="416" r:id="rId92"/>
  </p:sldIdLst>
  <p:sldSz cx="12192000" cy="6858000"/>
  <p:notesSz cx="6858000" cy="9144000"/>
  <p:custDataLst>
    <p:tags r:id="rId9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28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tags" Target="tags/tag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handoutMaster" Target="handoutMasters/handoutMaster1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notesMaster" Target="notesMasters/notesMaster1.xml"/><Relationship Id="rId98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937" y="1268760"/>
            <a:ext cx="688657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6975" y="3052762"/>
            <a:ext cx="72580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108218"/>
            <a:ext cx="30243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6149" y="3125470"/>
            <a:ext cx="30243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5805264"/>
            <a:ext cx="37444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52475" y="5813890"/>
            <a:ext cx="37444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304925"/>
            <a:ext cx="114871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065960"/>
            <a:ext cx="89289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975" y="1412776"/>
            <a:ext cx="100965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9433" y="141277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559" y="227722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3685" y="3216608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1639" y="4118795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2581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725" y="2348880"/>
            <a:ext cx="10287000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274" y="2343111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276573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8112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87" y="1268760"/>
            <a:ext cx="10887075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1268760"/>
            <a:ext cx="10953750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861048"/>
            <a:ext cx="96035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32846"/>
            <a:ext cx="105131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1268760"/>
            <a:ext cx="109537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4224" y="1258541"/>
            <a:ext cx="109227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350" y="2157498"/>
            <a:ext cx="109227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612" y="3070999"/>
            <a:ext cx="1091551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430" y="3990440"/>
            <a:ext cx="109227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340768"/>
            <a:ext cx="108680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266" y="1342173"/>
            <a:ext cx="1091798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232504"/>
            <a:ext cx="1091798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651" y="3171886"/>
            <a:ext cx="1091072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472" y="4091322"/>
            <a:ext cx="1091798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340768"/>
            <a:ext cx="11420475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268760"/>
            <a:ext cx="113538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462" y="4077072"/>
            <a:ext cx="11439525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1328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4725144"/>
            <a:ext cx="95102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351832"/>
            <a:ext cx="95102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39177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25" y="1988840"/>
            <a:ext cx="10515600" cy="2400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018" y="4389140"/>
            <a:ext cx="10525125" cy="2419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6306" y="2780571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364502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2892" y="5232627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0018" y="609708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4387"/>
          <a:stretch/>
        </p:blipFill>
        <p:spPr>
          <a:xfrm>
            <a:off x="360362" y="1268761"/>
            <a:ext cx="11515725" cy="23042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036917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3036917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2565"/>
          <a:stretch/>
        </p:blipFill>
        <p:spPr>
          <a:xfrm>
            <a:off x="360362" y="1286516"/>
            <a:ext cx="11515725" cy="15510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412" y="3032720"/>
            <a:ext cx="11477625" cy="3276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07384" y="386608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4510" y="4730535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1636" y="5575028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19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4352925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b="62864"/>
          <a:stretch/>
        </p:blipFill>
        <p:spPr>
          <a:xfrm>
            <a:off x="398462" y="2060848"/>
            <a:ext cx="11439525" cy="201622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30802" y="1992660"/>
            <a:ext cx="11607185" cy="2012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39789"/>
          <a:stretch/>
        </p:blipFill>
        <p:spPr>
          <a:xfrm>
            <a:off x="398462" y="1700808"/>
            <a:ext cx="11439525" cy="3269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475" y="3167062"/>
            <a:ext cx="38290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02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7275" y="3095625"/>
            <a:ext cx="24574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633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933056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3861048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5949280"/>
            <a:ext cx="15841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87" y="1268760"/>
            <a:ext cx="108870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268760"/>
            <a:ext cx="28083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2276872"/>
            <a:ext cx="28083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3316719"/>
            <a:ext cx="2088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4293096"/>
            <a:ext cx="589781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3872" y="5269473"/>
            <a:ext cx="214004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268760"/>
            <a:ext cx="109156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3742" y="1268760"/>
            <a:ext cx="57623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2276872"/>
            <a:ext cx="20162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3742" y="3273358"/>
            <a:ext cx="57623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864" y="4281470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2267"/>
          <a:stretch/>
        </p:blipFill>
        <p:spPr>
          <a:xfrm>
            <a:off x="350837" y="1268760"/>
            <a:ext cx="11534775" cy="36724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327430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327430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293096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4356765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37" y="2069926"/>
            <a:ext cx="109251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069926"/>
            <a:ext cx="35283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2069926"/>
            <a:ext cx="35283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078038"/>
            <a:ext cx="35283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85354"/>
          <a:stretch/>
        </p:blipFill>
        <p:spPr>
          <a:xfrm>
            <a:off x="350837" y="1250020"/>
            <a:ext cx="11534775" cy="69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61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268760"/>
            <a:ext cx="108680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28498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284984"/>
            <a:ext cx="261451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4" y="3284984"/>
            <a:ext cx="223224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43272" y="328498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82232" y="4293096"/>
            <a:ext cx="19214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74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479" y="4644062"/>
            <a:ext cx="10067925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196752"/>
            <a:ext cx="728662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737" y="1854370"/>
            <a:ext cx="10848975" cy="1609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1487" y="3644503"/>
            <a:ext cx="9972675" cy="81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6260" y="371703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3386" y="4644061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1698" y="5669152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31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268760"/>
            <a:ext cx="108775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2300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550" y="333410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58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09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679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717032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3717032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0017" y="4618912"/>
            <a:ext cx="88967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4618912"/>
            <a:ext cx="88967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268760"/>
            <a:ext cx="108775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258" y="1268760"/>
            <a:ext cx="1102962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379" y="2261900"/>
            <a:ext cx="1102962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045" y="3281459"/>
            <a:ext cx="110222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712" y="4323110"/>
            <a:ext cx="1102962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84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75" y="1268760"/>
            <a:ext cx="108585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257" y="1268760"/>
            <a:ext cx="1099609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256" y="2284978"/>
            <a:ext cx="1099609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688" y="3301196"/>
            <a:ext cx="1098877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339836"/>
            <a:ext cx="1099609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32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2768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14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887" y="1268760"/>
            <a:ext cx="107346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24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887" y="1268760"/>
            <a:ext cx="10734675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4293096"/>
            <a:ext cx="942201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198200"/>
            <a:ext cx="942201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86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32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11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49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653136"/>
            <a:ext cx="12241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5606492"/>
            <a:ext cx="648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6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250011"/>
            <a:ext cx="10868025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1772816"/>
            <a:ext cx="12241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4303170"/>
            <a:ext cx="7920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69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774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132856"/>
            <a:ext cx="1800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3022830"/>
            <a:ext cx="26642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3939897"/>
            <a:ext cx="26642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0076" y="4815858"/>
            <a:ext cx="26642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63872" y="5746938"/>
            <a:ext cx="26642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87" y="1268760"/>
            <a:ext cx="10887075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2138603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75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7" y="3212976"/>
            <a:ext cx="3600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212976"/>
            <a:ext cx="3600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78" y="3212976"/>
            <a:ext cx="28803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54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60"/>
            <a:ext cx="113347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163" y="342900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163" y="450912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52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562" y="1268760"/>
            <a:ext cx="106013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151" y="237134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499" y="342900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55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12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50" y="1268760"/>
            <a:ext cx="106489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9433" y="126876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116" y="234068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9851" y="3429000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559" y="4492981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2862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1988840"/>
            <a:ext cx="1137285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8780" y="1988840"/>
            <a:ext cx="11609868" cy="4752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90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6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69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06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87" y="1268760"/>
            <a:ext cx="10887075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1196752"/>
            <a:ext cx="568178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2132856"/>
            <a:ext cx="34563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2996952"/>
            <a:ext cx="38164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9816" y="3915728"/>
            <a:ext cx="20162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475" y="3167062"/>
            <a:ext cx="38290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5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514975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057" y="2708920"/>
            <a:ext cx="10972800" cy="4010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67608" y="3789040"/>
            <a:ext cx="12961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3740706"/>
            <a:ext cx="8640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0839" y="4869160"/>
            <a:ext cx="8640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8368" y="4840122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52676" y="5949280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56240" y="5949280"/>
            <a:ext cx="8640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20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1268760"/>
            <a:ext cx="113442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276872"/>
            <a:ext cx="39604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392996"/>
            <a:ext cx="28083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4509120"/>
            <a:ext cx="27363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5583438"/>
            <a:ext cx="28803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24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012" y="1268760"/>
            <a:ext cx="10258425" cy="511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1268760"/>
            <a:ext cx="25202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4715" y="2348880"/>
            <a:ext cx="135742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3429000"/>
            <a:ext cx="43924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808" y="4509120"/>
            <a:ext cx="29523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62899" y="5589240"/>
            <a:ext cx="500145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55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268760"/>
            <a:ext cx="108013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252548"/>
            <a:ext cx="57606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7893" y="2347333"/>
            <a:ext cx="279421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413155"/>
            <a:ext cx="27363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4437112"/>
            <a:ext cx="25922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5536411"/>
            <a:ext cx="27363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87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3488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61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75" y="1268760"/>
            <a:ext cx="10858500" cy="293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587" y="4293096"/>
            <a:ext cx="10963275" cy="2447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552" y="4293096"/>
            <a:ext cx="95770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217" y="5213528"/>
            <a:ext cx="108832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5873" y="6133960"/>
            <a:ext cx="108832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52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276872"/>
            <a:ext cx="7200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24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212976"/>
            <a:ext cx="952507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06356"/>
            <a:ext cx="952507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83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284984"/>
            <a:ext cx="43204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9111" y="3284984"/>
            <a:ext cx="7200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365104"/>
            <a:ext cx="46805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15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162" y="1268760"/>
            <a:ext cx="109061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214004"/>
            <a:ext cx="17281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3" y="2132856"/>
            <a:ext cx="309902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043082"/>
            <a:ext cx="7200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37" y="1268760"/>
            <a:ext cx="109251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7200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284984"/>
            <a:ext cx="28803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8184" y="3305159"/>
            <a:ext cx="379419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20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62" y="1268760"/>
            <a:ext cx="108299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341717"/>
            <a:ext cx="24482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3341717"/>
            <a:ext cx="24482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50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268760"/>
            <a:ext cx="113538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1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162" y="1268760"/>
            <a:ext cx="101441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9433" y="134076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768" y="2350451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1298" y="3372928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42976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12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025" y="1268760"/>
            <a:ext cx="108204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7687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133" y="330223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318974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4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86104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85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75" y="1268760"/>
            <a:ext cx="108585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0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268760"/>
            <a:ext cx="109347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195350"/>
            <a:ext cx="64087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25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8498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9309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76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412776"/>
            <a:ext cx="114681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6542" y="1349437"/>
            <a:ext cx="1099994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998" y="2390998"/>
            <a:ext cx="1099994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998" y="3395098"/>
            <a:ext cx="1099263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86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268760"/>
            <a:ext cx="11515725" cy="449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684" y="5701378"/>
            <a:ext cx="10572750" cy="790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19536" y="21328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8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60"/>
            <a:ext cx="113347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6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27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247994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1760" y="3284984"/>
            <a:ext cx="27203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4271528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3738" y="5287015"/>
            <a:ext cx="230631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7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1" y="3317023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3338225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89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591" y="328498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1501" y="429309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5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612" y="1268760"/>
            <a:ext cx="105632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9433" y="227687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559" y="328498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3685" y="4249242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10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225" y="1268760"/>
            <a:ext cx="106680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727" y="131315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853" y="233769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077" y="3373291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727" y="4376911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21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037" y="1268760"/>
            <a:ext cx="106203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8060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319983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102" y="3313143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518" y="4318514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06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268760"/>
            <a:ext cx="115347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268760"/>
            <a:ext cx="91450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5533522"/>
            <a:ext cx="36004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292494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14450"/>
            <a:ext cx="114871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425" y="2060848"/>
            <a:ext cx="11487150" cy="34827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51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58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91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91</vt:i4>
      </vt:variant>
    </vt:vector>
  </HeadingPairs>
  <TitlesOfParts>
    <vt:vector size="9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80</cp:revision>
  <dcterms:created xsi:type="dcterms:W3CDTF">2015-09-16T06:44:00Z</dcterms:created>
  <dcterms:modified xsi:type="dcterms:W3CDTF">2025-08-26T03:15:43Z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