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67" r:id="rId42"/>
    <p:sldId id="368" r:id="rId43"/>
    <p:sldId id="369" r:id="rId44"/>
    <p:sldId id="370" r:id="rId45"/>
    <p:sldId id="371" r:id="rId46"/>
    <p:sldId id="372" r:id="rId47"/>
    <p:sldId id="373" r:id="rId48"/>
    <p:sldId id="374" r:id="rId49"/>
    <p:sldId id="375" r:id="rId50"/>
    <p:sldId id="376" r:id="rId51"/>
    <p:sldId id="377" r:id="rId52"/>
    <p:sldId id="378" r:id="rId53"/>
    <p:sldId id="379" r:id="rId54"/>
    <p:sldId id="380" r:id="rId55"/>
    <p:sldId id="381" r:id="rId56"/>
    <p:sldId id="382" r:id="rId57"/>
    <p:sldId id="383" r:id="rId58"/>
    <p:sldId id="384" r:id="rId59"/>
    <p:sldId id="385" r:id="rId60"/>
    <p:sldId id="386" r:id="rId61"/>
    <p:sldId id="387" r:id="rId62"/>
    <p:sldId id="388" r:id="rId63"/>
    <p:sldId id="389" r:id="rId64"/>
    <p:sldId id="390" r:id="rId65"/>
    <p:sldId id="391" r:id="rId66"/>
    <p:sldId id="392" r:id="rId67"/>
    <p:sldId id="393" r:id="rId68"/>
  </p:sldIdLst>
  <p:sldSz cx="12192000" cy="6858000"/>
  <p:notesSz cx="6858000" cy="9144000"/>
  <p:custDataLst>
    <p:tags r:id="rId7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38262"/>
            <a:ext cx="1153477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06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268760"/>
            <a:ext cx="110013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060848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2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268760"/>
            <a:ext cx="109632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060848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24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268760"/>
            <a:ext cx="103536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67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268760"/>
            <a:ext cx="110013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19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484784"/>
            <a:ext cx="103346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4378" y="1521014"/>
            <a:ext cx="983041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359589"/>
            <a:ext cx="983041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3788" y="3167598"/>
            <a:ext cx="982387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24378" y="3975607"/>
            <a:ext cx="983041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37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268760"/>
            <a:ext cx="109632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93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40768"/>
            <a:ext cx="109728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03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268760"/>
            <a:ext cx="1038225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0771" y="2142456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4268" y="3789040"/>
            <a:ext cx="107104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18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305425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3068960"/>
            <a:ext cx="114966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40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789040"/>
            <a:ext cx="288032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581128"/>
            <a:ext cx="57606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4610869"/>
            <a:ext cx="324036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8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40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4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3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565" y="3789040"/>
            <a:ext cx="1140142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60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06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62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60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0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4509120"/>
            <a:ext cx="11382375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83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38448"/>
            <a:ext cx="10487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184612"/>
            <a:ext cx="237626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0512" y="2184612"/>
            <a:ext cx="355974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43234" y="2991834"/>
            <a:ext cx="68205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41358" y="3806292"/>
            <a:ext cx="144016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91744" y="3808698"/>
            <a:ext cx="324036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58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132856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42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4780" y="4376088"/>
            <a:ext cx="6912768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38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536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0844" y="2074743"/>
            <a:ext cx="11452531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7970" y="2878814"/>
            <a:ext cx="11452531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0255" y="3686823"/>
            <a:ext cx="1144491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26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268760"/>
            <a:ext cx="104584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7" y="3748179"/>
            <a:ext cx="884985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4552250"/>
            <a:ext cx="1065718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428" y="5360259"/>
            <a:ext cx="1065009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52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268760"/>
            <a:ext cx="11001375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537" y="5229200"/>
            <a:ext cx="10344150" cy="140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3677502"/>
            <a:ext cx="872594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5594" y="4481573"/>
            <a:ext cx="1046109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229200"/>
            <a:ext cx="1045413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5594" y="6086244"/>
            <a:ext cx="1034015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2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290" y="2083369"/>
            <a:ext cx="1099069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904692"/>
            <a:ext cx="1099069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1394" y="3712701"/>
            <a:ext cx="1098338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6934" y="4568911"/>
            <a:ext cx="1099069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8912" y="5376920"/>
            <a:ext cx="1098338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31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290" y="2057491"/>
            <a:ext cx="1099069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878814"/>
            <a:ext cx="1099069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1394" y="3686823"/>
            <a:ext cx="1098338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6934" y="4543033"/>
            <a:ext cx="1099069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8912" y="5351042"/>
            <a:ext cx="1098338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21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04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77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536" y="5373216"/>
            <a:ext cx="1139190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75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113707"/>
            <a:ext cx="20330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930571"/>
            <a:ext cx="57606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2930571"/>
            <a:ext cx="252028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16080" y="3734284"/>
            <a:ext cx="252028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44472" y="3751536"/>
            <a:ext cx="145700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15480" y="4572131"/>
            <a:ext cx="108012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80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  <p:bldP spid="10" grpId="0" animBg="1"/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68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4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82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4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952" y="5445224"/>
            <a:ext cx="11020425" cy="127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1268760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69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68760"/>
            <a:ext cx="11020425" cy="497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634504" y="2780928"/>
            <a:ext cx="9971708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586360" y="3645024"/>
            <a:ext cx="11019852" cy="2595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85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69474"/>
            <a:ext cx="10153128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43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00187"/>
            <a:ext cx="108394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6172" y="1495510"/>
            <a:ext cx="1099069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298" y="2316833"/>
            <a:ext cx="1099069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5276" y="3124842"/>
            <a:ext cx="1098338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816" y="3981052"/>
            <a:ext cx="1099069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2794" y="4789061"/>
            <a:ext cx="1098338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20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98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87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02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85900"/>
            <a:ext cx="108013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3527" y="1509009"/>
            <a:ext cx="1099069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653" y="2313080"/>
            <a:ext cx="1099069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631" y="3121089"/>
            <a:ext cx="1098338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8171" y="3977299"/>
            <a:ext cx="1099069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149" y="4785308"/>
            <a:ext cx="1098338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96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83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6825"/>
            <a:ext cx="114585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75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23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916832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96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38262"/>
            <a:ext cx="113061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501008"/>
            <a:ext cx="928903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5051374"/>
            <a:ext cx="21602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2044" y="5051374"/>
            <a:ext cx="216024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4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03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345" y="2708920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2941" y="3475130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9088" y="4987346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0684" y="5753556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023"/>
          <a:stretch/>
        </p:blipFill>
        <p:spPr>
          <a:xfrm>
            <a:off x="328612" y="1309687"/>
            <a:ext cx="11534775" cy="35594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318" y="2780928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9914" y="3529886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8318" y="4269421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0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81758"/>
            <a:ext cx="11325225" cy="3219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87375"/>
          <a:stretch/>
        </p:blipFill>
        <p:spPr>
          <a:xfrm>
            <a:off x="328612" y="1340768"/>
            <a:ext cx="11534775" cy="5351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1988840"/>
            <a:ext cx="11279236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76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633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83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46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27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4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26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4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06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94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17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87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268760"/>
            <a:ext cx="10477500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125" y="1988840"/>
            <a:ext cx="9429750" cy="1504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312" y="4149080"/>
            <a:ext cx="11001375" cy="2152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99656" y="2015396"/>
            <a:ext cx="720080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224" y="2046371"/>
            <a:ext cx="1417301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80853" y="2902246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71156" y="2902246"/>
            <a:ext cx="1129300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94151" y="4141131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42586" y="4958737"/>
            <a:ext cx="100811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85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81137"/>
            <a:ext cx="10363200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7208" y="1521014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4334" y="2359589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7208" y="3167598"/>
            <a:ext cx="107104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7208" y="3975607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4334" y="4783616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96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68760"/>
            <a:ext cx="110394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401" y="2083371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527" y="2921946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401" y="3729955"/>
            <a:ext cx="107104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401" y="4537964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527" y="5345973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8238" y="6171234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48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82</cp:revision>
  <dcterms:created xsi:type="dcterms:W3CDTF">2015-09-16T06:44:00Z</dcterms:created>
  <dcterms:modified xsi:type="dcterms:W3CDTF">2025-08-26T05:11:42Z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