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3109912"/>
            <a:ext cx="77914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95749"/>
            <a:ext cx="100679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4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45290"/>
            <a:ext cx="100679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3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442597"/>
            <a:ext cx="100298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40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503446"/>
            <a:ext cx="100679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3411438"/>
            <a:ext cx="100393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1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56791"/>
            <a:ext cx="100584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7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440904"/>
            <a:ext cx="99631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8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472507"/>
            <a:ext cx="100107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54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478093"/>
            <a:ext cx="10096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422107"/>
            <a:ext cx="100774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39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706" y="1487840"/>
            <a:ext cx="100012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80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468762"/>
            <a:ext cx="1001077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470492"/>
            <a:ext cx="95250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902" y="2321405"/>
            <a:ext cx="94869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8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103" y="1431438"/>
            <a:ext cx="94678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71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512777"/>
            <a:ext cx="100203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7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418997"/>
            <a:ext cx="95535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20" y="139675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20" y="243149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108" y="347512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312" y="449793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600" y="554156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54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375" y="1484784"/>
            <a:ext cx="100679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6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141" y="1412776"/>
            <a:ext cx="81153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492897"/>
            <a:ext cx="324036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4473116"/>
            <a:ext cx="324036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40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756" y="1459431"/>
            <a:ext cx="100298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7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447184"/>
            <a:ext cx="94964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20" y="139675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20" y="243149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108" y="347512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312" y="449793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600" y="554156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39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464728"/>
            <a:ext cx="100393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64"/>
          <a:stretch/>
        </p:blipFill>
        <p:spPr>
          <a:xfrm>
            <a:off x="1071562" y="1262069"/>
            <a:ext cx="10048875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37" t="982" r="713"/>
          <a:stretch/>
        </p:blipFill>
        <p:spPr>
          <a:xfrm>
            <a:off x="1127448" y="1484784"/>
            <a:ext cx="993710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481473"/>
            <a:ext cx="99726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47460"/>
            <a:ext cx="99822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4436722"/>
            <a:ext cx="100107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439375"/>
            <a:ext cx="99536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442791"/>
            <a:ext cx="100298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2025-08-25T10:38:03Z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