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182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600" y="2633662"/>
            <a:ext cx="5638800" cy="159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2331124"/>
            <a:ext cx="10591800" cy="159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204753"/>
            <a:ext cx="11607732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5712" y="2752326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274138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049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490" y="1241142"/>
            <a:ext cx="112966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060848"/>
            <a:ext cx="2088232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654552"/>
            <a:ext cx="1296144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0216" y="2654552"/>
            <a:ext cx="1512168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87922" y="3213074"/>
            <a:ext cx="1148038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13224" y="3213074"/>
            <a:ext cx="1512168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47628" y="4365104"/>
            <a:ext cx="1188132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612" y="2147261"/>
            <a:ext cx="1133475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087482"/>
            <a:ext cx="1368152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663546"/>
            <a:ext cx="1368152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7728" y="2657773"/>
            <a:ext cx="1368152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32104" y="2657773"/>
            <a:ext cx="4824536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3230830"/>
            <a:ext cx="2952328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35760" y="38250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58524"/>
            <a:ext cx="113252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3242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9594" y="4614070"/>
            <a:ext cx="5696526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59677"/>
            <a:ext cx="113061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338907"/>
            <a:ext cx="11607732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5712" y="2930870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497072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073136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4649200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5216386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490" y="1240191"/>
            <a:ext cx="112966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514" y="1682068"/>
            <a:ext cx="10982325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1646556"/>
            <a:ext cx="1368152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7" y="1646556"/>
            <a:ext cx="3628631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1" y="2168218"/>
            <a:ext cx="2232248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106329"/>
            <a:ext cx="11607732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5712" y="3671658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4184592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84492"/>
            <a:ext cx="1130617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463" y="1709686"/>
            <a:ext cx="1106805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628800"/>
            <a:ext cx="1152128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1904" y="1662579"/>
            <a:ext cx="1152128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15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</Words>
  <Application>Microsoft Office PowerPoint</Application>
  <PresentationFormat>宽屏</PresentationFormat>
  <Paragraphs>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66</cp:revision>
  <dcterms:created xsi:type="dcterms:W3CDTF">2015-09-16T06:44:00Z</dcterms:created>
  <dcterms:modified xsi:type="dcterms:W3CDTF">2025-08-25T06:13:22Z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